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7" r:id="rId4"/>
    <p:sldId id="264" r:id="rId5"/>
    <p:sldId id="269" r:id="rId6"/>
    <p:sldId id="265" r:id="rId7"/>
    <p:sldId id="266" r:id="rId8"/>
    <p:sldId id="267" r:id="rId9"/>
    <p:sldId id="268" r:id="rId10"/>
    <p:sldId id="262" r:id="rId11"/>
    <p:sldId id="270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01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D5A33-7FE1-4B10-A11A-EC856C290E23}" type="datetimeFigureOut">
              <a:rPr lang="en-US" smtClean="0"/>
              <a:pPr/>
              <a:t>4/24/2017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A7937-A172-4643-A044-24E6FA7FC3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D5A33-7FE1-4B10-A11A-EC856C290E23}" type="datetimeFigureOut">
              <a:rPr lang="en-US" smtClean="0"/>
              <a:pPr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A7937-A172-4643-A044-24E6FA7FC3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D5A33-7FE1-4B10-A11A-EC856C290E23}" type="datetimeFigureOut">
              <a:rPr lang="en-US" smtClean="0"/>
              <a:pPr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A7937-A172-4643-A044-24E6FA7FC3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D5A33-7FE1-4B10-A11A-EC856C290E23}" type="datetimeFigureOut">
              <a:rPr lang="en-US" smtClean="0"/>
              <a:pPr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A7937-A172-4643-A044-24E6FA7FC3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D5A33-7FE1-4B10-A11A-EC856C290E23}" type="datetimeFigureOut">
              <a:rPr lang="en-US" smtClean="0"/>
              <a:pPr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E4A7937-A172-4643-A044-24E6FA7FC3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D5A33-7FE1-4B10-A11A-EC856C290E23}" type="datetimeFigureOut">
              <a:rPr lang="en-US" smtClean="0"/>
              <a:pPr/>
              <a:t>4/24/2017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A7937-A172-4643-A044-24E6FA7FC3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D5A33-7FE1-4B10-A11A-EC856C290E23}" type="datetimeFigureOut">
              <a:rPr lang="en-US" smtClean="0"/>
              <a:pPr/>
              <a:t>4/24/2017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A7937-A172-4643-A044-24E6FA7FC3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D5A33-7FE1-4B10-A11A-EC856C290E23}" type="datetimeFigureOut">
              <a:rPr lang="en-US" smtClean="0"/>
              <a:pPr/>
              <a:t>4/24/2017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A7937-A172-4643-A044-24E6FA7FC3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D5A33-7FE1-4B10-A11A-EC856C290E23}" type="datetimeFigureOut">
              <a:rPr lang="en-US" smtClean="0"/>
              <a:pPr/>
              <a:t>4/24/2017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A7937-A172-4643-A044-24E6FA7FC3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D5A33-7FE1-4B10-A11A-EC856C290E23}" type="datetimeFigureOut">
              <a:rPr lang="en-US" smtClean="0"/>
              <a:pPr/>
              <a:t>4/24/2017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A7937-A172-4643-A044-24E6FA7FC3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D5A33-7FE1-4B10-A11A-EC856C290E23}" type="datetimeFigureOut">
              <a:rPr lang="en-US" smtClean="0"/>
              <a:pPr/>
              <a:t>4/24/2017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A7937-A172-4643-A044-24E6FA7FC3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E3D5A33-7FE1-4B10-A11A-EC856C290E23}" type="datetimeFigureOut">
              <a:rPr lang="en-US" smtClean="0"/>
              <a:pPr/>
              <a:t>4/24/2017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E4A7937-A172-4643-A044-24E6FA7FC3E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tsb.gov.au/newsroom/news-items/2015/freight-train-2ad1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25400" y="731838"/>
            <a:ext cx="9220200" cy="1470025"/>
          </a:xfrm>
        </p:spPr>
        <p:txBody>
          <a:bodyPr>
            <a:normAutofit fontScale="90000"/>
          </a:bodyPr>
          <a:lstStyle/>
          <a:p>
            <a:r>
              <a:rPr lang="en-US" sz="3100" dirty="0" err="1" smtClean="0"/>
              <a:t>Bibel</a:t>
            </a:r>
            <a:r>
              <a:rPr lang="en-US" sz="3100" dirty="0" smtClean="0"/>
              <a:t>, G. D. </a:t>
            </a:r>
            <a:r>
              <a:rPr lang="en-US" sz="3100" i="1" dirty="0" smtClean="0"/>
              <a:t>Train </a:t>
            </a:r>
            <a:r>
              <a:rPr lang="en-US" sz="3100" i="1" dirty="0" smtClean="0"/>
              <a:t>Wreck</a:t>
            </a:r>
            <a:r>
              <a:rPr lang="en-US" sz="3100" i="1" dirty="0" smtClean="0"/>
              <a:t>: </a:t>
            </a:r>
            <a:r>
              <a:rPr lang="en-US" sz="3100" i="1" dirty="0" smtClean="0"/>
              <a:t>                                 The </a:t>
            </a:r>
            <a:r>
              <a:rPr lang="en-US" sz="3100" i="1" dirty="0"/>
              <a:t>F</a:t>
            </a:r>
            <a:r>
              <a:rPr lang="en-US" sz="3100" i="1" dirty="0" smtClean="0"/>
              <a:t>orensics </a:t>
            </a:r>
            <a:r>
              <a:rPr lang="en-US" sz="3100" i="1" dirty="0" smtClean="0"/>
              <a:t>of </a:t>
            </a:r>
            <a:r>
              <a:rPr lang="en-US" sz="3100" i="1" dirty="0" smtClean="0"/>
              <a:t>Rail </a:t>
            </a:r>
            <a:r>
              <a:rPr lang="en-US" sz="3100" i="1" dirty="0"/>
              <a:t>D</a:t>
            </a:r>
            <a:r>
              <a:rPr lang="en-US" sz="3100" i="1" dirty="0" smtClean="0"/>
              <a:t>isasters</a:t>
            </a:r>
            <a:r>
              <a:rPr lang="en-US" sz="3100" dirty="0" smtClean="0"/>
              <a:t>. </a:t>
            </a:r>
            <a:r>
              <a:rPr lang="en-US" sz="3100" dirty="0" smtClean="0"/>
              <a:t>             Baltimore</a:t>
            </a:r>
            <a:r>
              <a:rPr lang="en-US" sz="3100" dirty="0" smtClean="0"/>
              <a:t>: Johns Hopkins University Press, </a:t>
            </a:r>
            <a:r>
              <a:rPr lang="en-US" sz="3100" dirty="0" smtClean="0"/>
              <a:t>  2012</a:t>
            </a:r>
            <a:r>
              <a:rPr lang="en-US" sz="3100" dirty="0" smtClean="0"/>
              <a:t>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1026" name="AutoShape 2" descr="Image result for The forensics of Rail Disasters Bible"/>
          <p:cNvSpPr>
            <a:spLocks noChangeAspect="1" noChangeArrowheads="1"/>
          </p:cNvSpPr>
          <p:nvPr/>
        </p:nvSpPr>
        <p:spPr bwMode="auto">
          <a:xfrm>
            <a:off x="155575" y="-2027238"/>
            <a:ext cx="2819400" cy="42291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Image result for The forensics of Rail Disasters Bible"/>
          <p:cNvSpPr>
            <a:spLocks noChangeAspect="1" noChangeArrowheads="1"/>
          </p:cNvSpPr>
          <p:nvPr/>
        </p:nvSpPr>
        <p:spPr bwMode="auto">
          <a:xfrm>
            <a:off x="155575" y="-2027238"/>
            <a:ext cx="2819400" cy="42291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Image result for The forensics of Rail Disasters Bib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67050" y="2364485"/>
            <a:ext cx="3009900" cy="45148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 result for number of main track collisions from 1980 to 20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295400"/>
            <a:ext cx="8173652" cy="42481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708525"/>
          </a:xfrm>
        </p:spPr>
        <p:txBody>
          <a:bodyPr>
            <a:noAutofit/>
          </a:bodyPr>
          <a:lstStyle/>
          <a:p>
            <a:r>
              <a:rPr lang="en-US" sz="2000" b="1" dirty="0"/>
              <a:t>"Left menu navigation." News: Axle bearing failure derails freight train near Hugh River, NT. Accessed April 23, 2017. </a:t>
            </a:r>
            <a:r>
              <a:rPr lang="en-US" sz="2000" b="1" dirty="0">
                <a:hlinkClick r:id="rId2"/>
              </a:rPr>
              <a:t>https://</a:t>
            </a:r>
            <a:r>
              <a:rPr lang="en-US" sz="2000" b="1">
                <a:hlinkClick r:id="rId2"/>
              </a:rPr>
              <a:t>www.atsb.gov.au/newsroom/news-items/2015/freight-train-2ad1</a:t>
            </a:r>
            <a:r>
              <a:rPr lang="en-US" sz="2000" b="1" smtClean="0">
                <a:hlinkClick r:id="rId2"/>
              </a:rPr>
              <a:t>/</a:t>
            </a:r>
            <a:r>
              <a:rPr lang="en-US" sz="2000" b="1" smtClean="0"/>
              <a:t>.</a:t>
            </a:r>
          </a:p>
          <a:p>
            <a:endParaRPr lang="en-US" sz="2000" b="1" dirty="0" smtClean="0"/>
          </a:p>
          <a:p>
            <a:r>
              <a:rPr lang="en-US" sz="2000" b="1" dirty="0"/>
              <a:t>"30 Best Pictures of Machine this Week – July 4th to July 10th, 2012." Odd Stuff Magazine. July 10, 2012. Accessed April 23, 2017. http://oddstuffmagazine.com/30-best-pictures-of-machine-this-week-july-4th-to-july-10th-2012.html.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09443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accidents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Collisions</a:t>
            </a:r>
          </a:p>
          <a:p>
            <a:r>
              <a:rPr lang="en-US" dirty="0" smtClean="0"/>
              <a:t>Excess Speed</a:t>
            </a:r>
          </a:p>
          <a:p>
            <a:r>
              <a:rPr lang="en-US" dirty="0" smtClean="0"/>
              <a:t>Bearing Failures</a:t>
            </a:r>
          </a:p>
          <a:p>
            <a:r>
              <a:rPr lang="en-US" dirty="0" smtClean="0"/>
              <a:t>Brake Failures</a:t>
            </a:r>
          </a:p>
          <a:p>
            <a:r>
              <a:rPr lang="en-US" dirty="0" smtClean="0"/>
              <a:t>Broken Rails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ICC-Interstate Commerce Commission</a:t>
            </a:r>
          </a:p>
          <a:p>
            <a:r>
              <a:rPr lang="en-US" dirty="0" smtClean="0"/>
              <a:t>Amtrak</a:t>
            </a:r>
          </a:p>
          <a:p>
            <a:r>
              <a:rPr lang="en-US" dirty="0" smtClean="0"/>
              <a:t>FRA-Federal Railroad Administration</a:t>
            </a:r>
          </a:p>
          <a:p>
            <a:r>
              <a:rPr lang="en-US" dirty="0" smtClean="0"/>
              <a:t>NTSB-National Transportation Safety Board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Collisions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September 12, </a:t>
            </a:r>
            <a:r>
              <a:rPr lang="en-US" dirty="0" smtClean="0"/>
              <a:t>2008, </a:t>
            </a:r>
            <a:r>
              <a:rPr lang="en-US" dirty="0" smtClean="0"/>
              <a:t>LA </a:t>
            </a:r>
            <a:r>
              <a:rPr lang="en-US" dirty="0" err="1" smtClean="0"/>
              <a:t>Metrolink</a:t>
            </a:r>
            <a:r>
              <a:rPr lang="en-US" dirty="0" smtClean="0"/>
              <a:t> Commuter </a:t>
            </a:r>
            <a:r>
              <a:rPr lang="en-US" dirty="0" smtClean="0"/>
              <a:t>Collision</a:t>
            </a:r>
            <a:endParaRPr lang="en-US" dirty="0"/>
          </a:p>
        </p:txBody>
      </p:sp>
      <p:pic>
        <p:nvPicPr>
          <p:cNvPr id="4" name="Picture 8" descr="http://media.navigatored.com/images/train-crash-los-angel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971800"/>
            <a:ext cx="4532616" cy="3014970"/>
          </a:xfrm>
          <a:prstGeom prst="rect">
            <a:avLst/>
          </a:prstGeom>
          <a:noFill/>
        </p:spPr>
      </p:pic>
      <p:pic>
        <p:nvPicPr>
          <p:cNvPr id="5" name="Picture 2" descr="Image result for sep 12, 2008 LA metrolink commuter train collis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2362200"/>
            <a:ext cx="3973357" cy="39994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81000" y="1657350"/>
            <a:ext cx="7848600" cy="4708525"/>
          </a:xfrm>
        </p:spPr>
        <p:txBody>
          <a:bodyPr/>
          <a:lstStyle/>
          <a:p>
            <a:pPr marL="137160" indent="0">
              <a:buNone/>
            </a:pPr>
            <a:r>
              <a:rPr lang="en-US" dirty="0" smtClean="0"/>
              <a:t>July 9, </a:t>
            </a:r>
            <a:r>
              <a:rPr lang="en-US" dirty="0" smtClean="0"/>
              <a:t>1918, </a:t>
            </a:r>
            <a:r>
              <a:rPr lang="en-US" dirty="0" smtClean="0"/>
              <a:t>Nashville, </a:t>
            </a:r>
          </a:p>
          <a:p>
            <a:pPr>
              <a:buNone/>
            </a:pPr>
            <a:r>
              <a:rPr lang="en-US" dirty="0" smtClean="0"/>
              <a:t>Tennessee, </a:t>
            </a:r>
            <a:r>
              <a:rPr lang="en-US" dirty="0" smtClean="0"/>
              <a:t>Train Crash</a:t>
            </a:r>
            <a:endParaRPr lang="en-US" dirty="0"/>
          </a:p>
        </p:txBody>
      </p:sp>
      <p:pic>
        <p:nvPicPr>
          <p:cNvPr id="4" name="Picture 2" descr="Image result for july 9, 1918 nashville, tennessee train cras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854994"/>
            <a:ext cx="3997036" cy="2314074"/>
          </a:xfrm>
          <a:prstGeom prst="rect">
            <a:avLst/>
          </a:prstGeom>
          <a:noFill/>
        </p:spPr>
      </p:pic>
      <p:pic>
        <p:nvPicPr>
          <p:cNvPr id="5" name="Picture 2" descr="Image result for november 22, 1950 train 174 collides with train 78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667000"/>
            <a:ext cx="4008718" cy="2690062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4775200" y="1644650"/>
            <a:ext cx="385714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November 22, </a:t>
            </a:r>
            <a:r>
              <a:rPr lang="en-US" sz="2800" dirty="0" smtClean="0"/>
              <a:t>1950,      </a:t>
            </a:r>
          </a:p>
          <a:p>
            <a:r>
              <a:rPr lang="en-US" sz="2800" dirty="0" smtClean="0"/>
              <a:t>Train  Collision</a:t>
            </a:r>
            <a:endParaRPr lang="en-US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dirty="0" smtClean="0"/>
              <a:t>Excess Speed</a:t>
            </a:r>
            <a:endParaRPr lang="en-US" dirty="0"/>
          </a:p>
        </p:txBody>
      </p:sp>
      <p:pic>
        <p:nvPicPr>
          <p:cNvPr id="33794" name="Picture 2" descr="Image result for a string exerts a centripetal force in the block rotating on the end of the str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488" y="2451734"/>
            <a:ext cx="3810000" cy="2857501"/>
          </a:xfrm>
          <a:prstGeom prst="rect">
            <a:avLst/>
          </a:prstGeom>
          <a:noFill/>
        </p:spPr>
      </p:pic>
      <p:pic>
        <p:nvPicPr>
          <p:cNvPr id="33796" name="Picture 4" descr="Image result for train crashes because of spe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2451734"/>
            <a:ext cx="3810000" cy="28575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Bearing Failure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1" y="1612392"/>
            <a:ext cx="3834384" cy="4985067"/>
          </a:xfrm>
        </p:spPr>
      </p:pic>
      <p:pic>
        <p:nvPicPr>
          <p:cNvPr id="35842" name="Picture 2" descr="Image result for papercli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624584"/>
            <a:ext cx="3886200" cy="2209800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84" y="4041330"/>
            <a:ext cx="3861816" cy="256222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dirty="0" smtClean="0"/>
              <a:t>Brake Failure</a:t>
            </a:r>
            <a:endParaRPr lang="en-US" dirty="0"/>
          </a:p>
        </p:txBody>
      </p:sp>
      <p:pic>
        <p:nvPicPr>
          <p:cNvPr id="36866" name="Picture 2" descr="Image result for simple train air brakes diagra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057400"/>
            <a:ext cx="6800850" cy="3981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dirty="0" smtClean="0"/>
              <a:t>Broken Rail</a:t>
            </a:r>
            <a:endParaRPr lang="en-US" dirty="0"/>
          </a:p>
        </p:txBody>
      </p:sp>
      <p:sp>
        <p:nvSpPr>
          <p:cNvPr id="37890" name="AutoShape 2" descr="Image result for train metal fatigue fracture"/>
          <p:cNvSpPr>
            <a:spLocks noChangeAspect="1" noChangeArrowheads="1"/>
          </p:cNvSpPr>
          <p:nvPr/>
        </p:nvSpPr>
        <p:spPr bwMode="auto">
          <a:xfrm>
            <a:off x="155575" y="-2027238"/>
            <a:ext cx="5638800" cy="42291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892" name="AutoShape 4" descr="Image result for train metal fatigue fracture"/>
          <p:cNvSpPr>
            <a:spLocks noChangeAspect="1" noChangeArrowheads="1"/>
          </p:cNvSpPr>
          <p:nvPr/>
        </p:nvSpPr>
        <p:spPr bwMode="auto">
          <a:xfrm>
            <a:off x="155575" y="-2027238"/>
            <a:ext cx="5638800" cy="42291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7894" name="Picture 6" descr="http://media.propertycasualty360.com/propertycasualty360/article/2013/08/23/Figure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752600"/>
            <a:ext cx="5772150" cy="43326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433</TotalTime>
  <Words>150</Words>
  <Application>Microsoft Office PowerPoint</Application>
  <PresentationFormat>On-screen Show (4:3)</PresentationFormat>
  <Paragraphs>25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Book Antiqua</vt:lpstr>
      <vt:lpstr>Lucida Sans</vt:lpstr>
      <vt:lpstr>Wingdings</vt:lpstr>
      <vt:lpstr>Wingdings 2</vt:lpstr>
      <vt:lpstr>Wingdings 3</vt:lpstr>
      <vt:lpstr>Apex</vt:lpstr>
      <vt:lpstr>Bibel, G. D. Train Wreck:                                  The Forensics of Rail Disasters.              Baltimore: Johns Hopkins University Press,   2012. </vt:lpstr>
      <vt:lpstr>Types of accidents</vt:lpstr>
      <vt:lpstr>Key terms</vt:lpstr>
      <vt:lpstr>Collisions</vt:lpstr>
      <vt:lpstr>PowerPoint Presentation</vt:lpstr>
      <vt:lpstr>Excess Speed</vt:lpstr>
      <vt:lpstr>Bearing Failure</vt:lpstr>
      <vt:lpstr>Brake Failure</vt:lpstr>
      <vt:lpstr>Broken Rail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Bibel, G. D. Train wreck: the forensics of rail disasters. Baltimore: Johns Hopkins University Press, 2012.</dc:title>
  <dc:creator>Madalyn Ullestad</dc:creator>
  <cp:lastModifiedBy>Claudine Ferrell (cferrell)</cp:lastModifiedBy>
  <cp:revision>10</cp:revision>
  <dcterms:created xsi:type="dcterms:W3CDTF">2017-04-23T20:19:09Z</dcterms:created>
  <dcterms:modified xsi:type="dcterms:W3CDTF">2017-04-25T00:30:00Z</dcterms:modified>
</cp:coreProperties>
</file>