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1796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956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5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54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295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631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79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026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798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39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66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20507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Strom, Claire. </a:t>
            </a:r>
            <a:r>
              <a:rPr lang="en" sz="2400" i="1"/>
              <a:t>Making Catfish Bait out of Government Boys: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400" i="1"/>
              <a:t>The Fight against Cattle Ticks and the Transformation of</a:t>
            </a:r>
          </a:p>
          <a:p>
            <a:pPr lvl="0" indent="457200" algn="l" rtl="0">
              <a:spcBef>
                <a:spcPts val="0"/>
              </a:spcBef>
              <a:buNone/>
            </a:pPr>
            <a:r>
              <a:rPr lang="en" sz="2400" i="1"/>
              <a:t>  the Yeoman South</a:t>
            </a:r>
            <a:r>
              <a:rPr lang="en" sz="2400"/>
              <a:t>. Athens, GA: University of Georgia </a:t>
            </a:r>
          </a:p>
          <a:p>
            <a:pPr marL="457200" lvl="0" indent="0" algn="l" rtl="0">
              <a:spcBef>
                <a:spcPts val="0"/>
              </a:spcBef>
              <a:buNone/>
            </a:pPr>
            <a:r>
              <a:rPr lang="en" sz="2400"/>
              <a:t>  Press, 2010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699" y="336675"/>
            <a:ext cx="4230600" cy="286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Disaster?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 descr="Image result for tick infested cow 20th centu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125" y="1152475"/>
            <a:ext cx="582342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Conflict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Animals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Different levels of government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Yeomen/small farmers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“New Southerners”/businessmen</a:t>
            </a:r>
            <a:endParaRPr lang="e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200" y="1004100"/>
            <a:ext cx="5187100" cy="313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924" y="484950"/>
            <a:ext cx="2650250" cy="41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 descr="Image result for cattle trade early 20th centu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50" y="835200"/>
            <a:ext cx="5720725" cy="33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 descr="Image result for cattle arsenic dip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1374" y="0"/>
            <a:ext cx="3323800" cy="481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299" y="69299"/>
            <a:ext cx="4649399" cy="500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 descr="Image result for us southern yeom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125" y="509775"/>
            <a:ext cx="3683000" cy="44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9" name="Shape 99" descr="Image result for early 20th century Alabama businessm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000" y="152400"/>
            <a:ext cx="7556500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Statistics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Began in 1865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USDA declared cattle tick eradication complete in 1944, with some exceptions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Special Terms, Organizations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BAI - Bureau of Animal Industry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USDA - United States Department of Agriculture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On-screen Show (16:9)</PresentationFormat>
  <Paragraphs>16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simple-light-2</vt:lpstr>
      <vt:lpstr>PowerPoint Presentation</vt:lpstr>
      <vt:lpstr>Conflict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Statistics</vt:lpstr>
      <vt:lpstr>Special Terms, Organizations</vt:lpstr>
      <vt:lpstr>Disaster?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 Ferrell (cferrell)</dc:creator>
  <cp:lastModifiedBy>Claudine Ferrell (cferrell)</cp:lastModifiedBy>
  <cp:revision>2</cp:revision>
  <dcterms:modified xsi:type="dcterms:W3CDTF">2017-04-19T19:49:57Z</dcterms:modified>
</cp:coreProperties>
</file>