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7CCFF-A1B9-4A0E-9B9A-E407C5A87365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89B6C-B4D9-49C6-B0B6-2364843A56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faq.us/2015/03/a-journal-of-the-plague-year/" TargetMode="External"/><Relationship Id="rId2" Type="http://schemas.openxmlformats.org/officeDocument/2006/relationships/hyperlink" Target="https://calisphere.org/item/ark:/13030/hb9x0nb3r9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bs.org/wgbh/aso/databank/entries/dm00bu.html" TargetMode="External"/><Relationship Id="rId4" Type="http://schemas.openxmlformats.org/officeDocument/2006/relationships/hyperlink" Target="http://www.foundsf.org/index.php?title=19th_Century_Medical_Self-Hel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Risse, Guenter. </a:t>
            </a:r>
            <a:r>
              <a:rPr lang="en-US" sz="2000" i="1" dirty="0" smtClean="0"/>
              <a:t>Plague, Fear, and Politics in San Francisco’s Chinatown</a:t>
            </a:r>
            <a:r>
              <a:rPr lang="en-US" sz="2000" dirty="0" smtClean="0"/>
              <a:t>. Baltimore: The Johns Hopkins University Press, 2012</a:t>
            </a:r>
            <a:endParaRPr lang="en-US" sz="2000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334" y="1600200"/>
            <a:ext cx="3020332" cy="4525963"/>
          </a:xfrm>
        </p:spPr>
      </p:pic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842" y="1600200"/>
            <a:ext cx="316131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Image result for map of chinatown san francis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33400"/>
            <a:ext cx="7991475" cy="4229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Image result for map of chinatown san francis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43000"/>
            <a:ext cx="7591425" cy="4229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Terms/People: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“John Chinaman,” a racial slur</a:t>
            </a:r>
          </a:p>
          <a:p>
            <a:pPr>
              <a:buFontTx/>
              <a:buChar char="-"/>
            </a:pPr>
            <a:r>
              <a:rPr lang="en-US" i="1" dirty="0" smtClean="0"/>
              <a:t>Chinese Western Daily</a:t>
            </a:r>
            <a:r>
              <a:rPr lang="en-US" dirty="0" smtClean="0"/>
              <a:t>, a newspaper advocating for better treatment and respect for Chinese immigrants</a:t>
            </a:r>
          </a:p>
          <a:p>
            <a:pPr>
              <a:buFontTx/>
              <a:buChar char="-"/>
            </a:pPr>
            <a:r>
              <a:rPr lang="en-US" dirty="0" smtClean="0"/>
              <a:t>William T. Gage, attorney general for San Francisco, pro-quarantine </a:t>
            </a:r>
          </a:p>
          <a:p>
            <a:pPr>
              <a:buFontTx/>
              <a:buChar char="-"/>
            </a:pPr>
            <a:r>
              <a:rPr lang="en-US" dirty="0" smtClean="0"/>
              <a:t>Joseph Kinyoun, doctor and head of the </a:t>
            </a:r>
            <a:r>
              <a:rPr lang="en-US" smtClean="0"/>
              <a:t>Marine hospital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" y="0"/>
            <a:ext cx="4477510" cy="3276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0"/>
            <a:ext cx="4648200" cy="3276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799" y="3276600"/>
            <a:ext cx="4648201" cy="3581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657600"/>
            <a:ext cx="4343398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"[Globe Hotel, Chinatown.]." </a:t>
            </a:r>
            <a:r>
              <a:rPr lang="en-US" b="1" dirty="0" err="1"/>
              <a:t>Calisphere</a:t>
            </a:r>
            <a:r>
              <a:rPr lang="en-US" b="1" dirty="0"/>
              <a:t>. Accessed March 28, 2017. </a:t>
            </a:r>
            <a:r>
              <a:rPr lang="en-US" b="1" dirty="0">
                <a:hlinkClick r:id="rId2"/>
              </a:rPr>
              <a:t>https://calisphere.org/item/ark:/13030/hb9x0nb3r9</a:t>
            </a:r>
            <a:r>
              <a:rPr lang="en-US" b="1" dirty="0" smtClean="0">
                <a:hlinkClick r:id="rId2"/>
              </a:rPr>
              <a:t>/</a:t>
            </a:r>
            <a:r>
              <a:rPr lang="en-US" b="1" dirty="0" smtClean="0"/>
              <a:t>.</a:t>
            </a:r>
          </a:p>
          <a:p>
            <a:r>
              <a:rPr lang="en-US" b="1" dirty="0"/>
              <a:t>"A Journal of the Plague Year, at </a:t>
            </a:r>
            <a:r>
              <a:rPr lang="en-US" b="1" dirty="0" err="1"/>
              <a:t>Kadist</a:t>
            </a:r>
            <a:r>
              <a:rPr lang="en-US" b="1" dirty="0"/>
              <a:t> Art Foundation and The Lab, San Francisco." SFAQ / NYAQ / LXAQ. Accessed March 28, 2017. </a:t>
            </a:r>
            <a:r>
              <a:rPr lang="en-US" b="1" dirty="0">
                <a:hlinkClick r:id="rId3"/>
              </a:rPr>
              <a:t>http://sfaq.us/2015/03/a-journal-of-the-plague-year</a:t>
            </a:r>
            <a:r>
              <a:rPr lang="en-US" b="1" dirty="0" smtClean="0">
                <a:hlinkClick r:id="rId3"/>
              </a:rPr>
              <a:t>/</a:t>
            </a:r>
            <a:r>
              <a:rPr lang="en-US" b="1" dirty="0" smtClean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FoundSF</a:t>
            </a:r>
            <a:r>
              <a:rPr lang="en-US" b="1" dirty="0"/>
              <a:t>." 19th Century Medical Self-Help - </a:t>
            </a:r>
            <a:r>
              <a:rPr lang="en-US" b="1" dirty="0" err="1"/>
              <a:t>FoundSF</a:t>
            </a:r>
            <a:r>
              <a:rPr lang="en-US" b="1" dirty="0"/>
              <a:t>. Accessed March 28, 2017. </a:t>
            </a:r>
            <a:r>
              <a:rPr lang="en-US" b="1" dirty="0">
                <a:hlinkClick r:id="rId4"/>
              </a:rPr>
              <a:t>http://www.foundsf.org/index.php?title=19th_Century_Medical_Self-Help</a:t>
            </a:r>
            <a:r>
              <a:rPr lang="en-US" b="1" dirty="0" smtClean="0"/>
              <a:t>.</a:t>
            </a:r>
          </a:p>
          <a:p>
            <a:r>
              <a:rPr lang="en-US" b="1" dirty="0"/>
              <a:t>PBS. Accessed March 28, 2017. </a:t>
            </a:r>
            <a:r>
              <a:rPr lang="en-US" b="1" dirty="0">
                <a:hlinkClick r:id="rId5"/>
              </a:rPr>
              <a:t>http://www.pbs.org/wgbh/aso/databank/entries/dm00bu.html</a:t>
            </a:r>
            <a:r>
              <a:rPr lang="en-US" b="1" dirty="0" smtClean="0"/>
              <a:t>.</a:t>
            </a:r>
          </a:p>
          <a:p>
            <a:r>
              <a:rPr lang="en-US" b="1" dirty="0"/>
              <a:t>"A look at old Chinatown." Get the book! Accessed March 28, 2017. http://dreamoftime.com/food-drink/a-look-at-old-chinatown.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5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180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Risse, Guenter. Plague, Fear, and Politics in San Francisco’s Chinatown. Baltimore: The Johns Hopkins University Press, 2012</vt:lpstr>
      <vt:lpstr>PowerPoint Presentation</vt:lpstr>
      <vt:lpstr>PowerPoint Presentation</vt:lpstr>
      <vt:lpstr>Key Terms/People:</vt:lpstr>
      <vt:lpstr>PowerPoint Presentation</vt:lpstr>
      <vt:lpstr>Sources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Madalyn Ullestad</dc:creator>
  <cp:lastModifiedBy>Claudine Ferrell (cferrell)</cp:lastModifiedBy>
  <cp:revision>7</cp:revision>
  <dcterms:created xsi:type="dcterms:W3CDTF">2017-03-27T19:06:58Z</dcterms:created>
  <dcterms:modified xsi:type="dcterms:W3CDTF">2017-04-06T00:50:16Z</dcterms:modified>
</cp:coreProperties>
</file>