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Open Sans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804160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6003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7239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9022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8089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343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4225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9278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6569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082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</a:rPr>
              <a:t>‹#›</a:t>
            </a:fld>
            <a:endParaRPr lang="en" sz="1000">
              <a:solidFill>
                <a:schemeClr val="lt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uikfoods.com/doppler-radar-map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britannica.com/biography/Tetsuya-Fujita" TargetMode="External"/><Relationship Id="rId4" Type="http://schemas.openxmlformats.org/officeDocument/2006/relationships/hyperlink" Target="http://www.latimes.com/science/la-na-oklahoma-weatherman-20130524-dto-htmlstory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2676400" y="1469650"/>
            <a:ext cx="5273700" cy="1537200"/>
          </a:xfrm>
          <a:prstGeom prst="rect">
            <a:avLst/>
          </a:prstGeom>
          <a:ln w="762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200">
              <a:solidFill>
                <a:srgbClr val="333333"/>
              </a:solidFill>
              <a:highlight>
                <a:srgbClr val="FFE7AF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lvl="0">
              <a:spcBef>
                <a:spcPts val="0"/>
              </a:spcBef>
              <a:buNone/>
            </a:pPr>
            <a:endParaRPr sz="1200">
              <a:solidFill>
                <a:srgbClr val="333333"/>
              </a:solidFill>
              <a:highlight>
                <a:srgbClr val="FFE7AF"/>
              </a:highlight>
              <a:latin typeface="Open Sans"/>
              <a:ea typeface="Open Sans"/>
              <a:cs typeface="Open Sans"/>
              <a:sym typeface="Open San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Mathis, Nancy. </a:t>
            </a:r>
            <a:r>
              <a:rPr lang="en" sz="2000" i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Storm Warning: The Story of a Killer Tornado</a:t>
            </a:r>
            <a:r>
              <a:rPr lang="en" sz="2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. New York: Touchstone Books, 2008.</a:t>
            </a:r>
          </a:p>
          <a:p>
            <a:pPr lvl="0" algn="l">
              <a:spcBef>
                <a:spcPts val="0"/>
              </a:spcBef>
              <a:buNone/>
            </a:pPr>
            <a:endParaRPr sz="2000">
              <a:solidFill>
                <a:srgbClr val="333333"/>
              </a:solidFill>
              <a:highlight>
                <a:srgbClr val="FFE7AF"/>
              </a:highlight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623400" y="32659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45720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Robert Drake &amp; Alexa Gathof 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050" y="632300"/>
            <a:ext cx="2314950" cy="3546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7" name="Shape 57"/>
          <p:cNvCxnSpPr/>
          <p:nvPr/>
        </p:nvCxnSpPr>
        <p:spPr>
          <a:xfrm>
            <a:off x="3708400" y="3162300"/>
            <a:ext cx="50700" cy="241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Background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11700" y="11397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en" sz="2400"/>
              <a:t>Tornado Valley </a:t>
            </a:r>
          </a:p>
          <a:p>
            <a:pPr marL="457200" lvl="0" indent="-3810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en" sz="2400"/>
              <a:t>May 2nd-8th 1999 </a:t>
            </a:r>
          </a:p>
          <a:p>
            <a:pPr marL="457200" lvl="0" indent="-3810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en" sz="2400"/>
              <a:t>Modern Technology </a:t>
            </a:r>
          </a:p>
          <a:p>
            <a:pPr marL="457200" lvl="0" indent="-3810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en" sz="2400"/>
              <a:t>Large Media Presence</a:t>
            </a:r>
          </a:p>
          <a:p>
            <a:pPr marL="457200" lvl="0" indent="-3810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en" sz="2400"/>
              <a:t>Storm Chasing </a:t>
            </a:r>
          </a:p>
          <a:p>
            <a:pPr lvl="0">
              <a:spcBef>
                <a:spcPts val="0"/>
              </a:spcBef>
              <a:buNone/>
            </a:pP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0" name="Shape 70" descr="Captur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87" y="306400"/>
            <a:ext cx="8175977" cy="453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Technology and Media 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Doppler Radar </a:t>
            </a:r>
          </a:p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Television +Radio accessibility </a:t>
            </a:r>
          </a:p>
          <a:p>
            <a:pPr marL="457200" lvl="0" indent="-406400">
              <a:spcBef>
                <a:spcPts val="0"/>
              </a:spcBef>
              <a:buSzPct val="100000"/>
            </a:pPr>
            <a:r>
              <a:rPr lang="en" sz="2800"/>
              <a:t>Increased media access </a:t>
            </a:r>
          </a:p>
        </p:txBody>
      </p:sp>
      <p:pic>
        <p:nvPicPr>
          <p:cNvPr id="77" name="Shape 77" descr="download (3)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6357" y="884744"/>
            <a:ext cx="3374025" cy="3374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Important Individuals 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Ted Fujita “Mr. Tornado” </a:t>
            </a:r>
          </a:p>
          <a:p>
            <a:pPr marL="457200" lvl="0" indent="-406400">
              <a:spcBef>
                <a:spcPts val="0"/>
              </a:spcBef>
              <a:buSzPct val="100000"/>
            </a:pPr>
            <a:r>
              <a:rPr lang="en" sz="2800"/>
              <a:t>Gary England </a:t>
            </a:r>
          </a:p>
        </p:txBody>
      </p:sp>
      <p:pic>
        <p:nvPicPr>
          <p:cNvPr id="84" name="Shape 84" descr="24303-004-09771999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35000" y="868475"/>
            <a:ext cx="2654450" cy="341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Shape 85" descr="la-la-na-oklahoma-weatherman654-jpg-20130523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1225" y="2223475"/>
            <a:ext cx="4102174" cy="273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Oklahoma Tornado Outbreak 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31450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64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en" sz="2800"/>
              <a:t>Over 150 tornados hit the ground</a:t>
            </a:r>
          </a:p>
          <a:p>
            <a:pPr marL="457200" lvl="0" indent="-4064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en" sz="2800"/>
              <a:t>71 on the 2nd alone  </a:t>
            </a:r>
          </a:p>
          <a:p>
            <a:pPr marL="457200" lvl="0" indent="-4064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en" sz="2800"/>
              <a:t>Approximately 50 deaths </a:t>
            </a:r>
          </a:p>
          <a:p>
            <a:pPr marL="457200" lvl="0" indent="-355600" rtl="0">
              <a:lnSpc>
                <a:spcPct val="200000"/>
              </a:lnSpc>
              <a:spcBef>
                <a:spcPts val="0"/>
              </a:spcBef>
              <a:buSzPct val="71428"/>
            </a:pPr>
            <a:r>
              <a:rPr lang="en" sz="2800"/>
              <a:t>$1.4 billion in damages </a:t>
            </a:r>
            <a:r>
              <a:rPr lang="en" sz="2000"/>
              <a:t/>
            </a:r>
            <a:br>
              <a:rPr lang="en" sz="2000"/>
            </a:br>
            <a:endParaRPr lang="en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F5 Tornado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36 deaths </a:t>
            </a:r>
          </a:p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Roughly $1 billion in damages </a:t>
            </a:r>
          </a:p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Winds up to 301 mph </a:t>
            </a:r>
          </a:p>
          <a:p>
            <a:pPr marL="457200" lvl="0" indent="-406400">
              <a:spcBef>
                <a:spcPts val="0"/>
              </a:spcBef>
              <a:buSzPct val="100000"/>
            </a:pPr>
            <a:r>
              <a:rPr lang="en" sz="2800"/>
              <a:t>Ripped through Houses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Aftermath 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Federal Government involvement </a:t>
            </a:r>
          </a:p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Worldwide renown</a:t>
            </a:r>
          </a:p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Overpass Conceptions </a:t>
            </a:r>
          </a:p>
          <a:p>
            <a:pPr marL="457200" lvl="0" indent="-406400" rtl="0">
              <a:spcBef>
                <a:spcPts val="0"/>
              </a:spcBef>
              <a:buSzPct val="100000"/>
            </a:pPr>
            <a:r>
              <a:rPr lang="en" sz="2800"/>
              <a:t>Changed Minimum building codes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Bibliography 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"</a:t>
            </a:r>
            <a:r>
              <a:rPr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Doppler Radar Map." Struik Foods. Accessed April 04, 2017. </a:t>
            </a:r>
            <a:r>
              <a:rPr lang="en" sz="2000" u="sng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3"/>
              </a:rPr>
              <a:t>http://www.struikfoods.com/doppler-radar-map/</a:t>
            </a:r>
            <a:r>
              <a:rPr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</a:p>
          <a:p>
            <a:pPr lvl="0">
              <a:spcBef>
                <a:spcPts val="0"/>
              </a:spcBef>
              <a:buNone/>
            </a:pPr>
            <a:r>
              <a:rPr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"Putting an Okie spin on twisters." Los Angeles Times. Accessed April 04, 2017. </a:t>
            </a:r>
            <a:r>
              <a:rPr lang="en" sz="2000" u="sng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4"/>
              </a:rPr>
              <a:t>http://www.latimes.com/science/la-na-oklahoma-weatherman-20130524-dto-htmlstory.html</a:t>
            </a:r>
            <a:r>
              <a:rPr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</a:p>
          <a:p>
            <a:pPr lvl="0">
              <a:spcBef>
                <a:spcPts val="0"/>
              </a:spcBef>
              <a:buNone/>
            </a:pPr>
            <a:r>
              <a:rPr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Snow, John. "Tetsuya Fujita." Encyclopædia Britannica. November 02, 2016. Accessed April 04, 2017. </a:t>
            </a:r>
            <a:r>
              <a:rPr lang="en" sz="2000" u="sng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5"/>
              </a:rPr>
              <a:t>https://www.britannica.com/biography/Tetsuya-Fujita</a:t>
            </a:r>
          </a:p>
          <a:p>
            <a:pPr lvl="0"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On-screen Show (16:9)</PresentationFormat>
  <Paragraphs>36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Open Sans</vt:lpstr>
      <vt:lpstr>simple-dark-2</vt:lpstr>
      <vt:lpstr>  Mathis, Nancy. Storm Warning: The Story of a Killer Tornado. New York: Touchstone Books, 2008. </vt:lpstr>
      <vt:lpstr>Background</vt:lpstr>
      <vt:lpstr>PowerPoint Presentation</vt:lpstr>
      <vt:lpstr>Technology and Media </vt:lpstr>
      <vt:lpstr>Important Individuals </vt:lpstr>
      <vt:lpstr>Oklahoma Tornado Outbreak </vt:lpstr>
      <vt:lpstr>F5 Tornado </vt:lpstr>
      <vt:lpstr>Aftermath </vt:lpstr>
      <vt:lpstr>Bibliography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Mathis, Nancy. Storm Warning: The Story of a Killer Tornado. New York: Touchstone Books, 2008. </dc:title>
  <dc:creator>Claudine Ferrell (cferrell)</dc:creator>
  <cp:lastModifiedBy>Claudine Ferrell (cferrell)</cp:lastModifiedBy>
  <cp:revision>1</cp:revision>
  <dcterms:modified xsi:type="dcterms:W3CDTF">2017-04-06T00:59:45Z</dcterms:modified>
</cp:coreProperties>
</file>