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4BE-CBAD-4D8F-AB1C-D3BDE760A1F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D40E-F811-429E-8795-5E12DEBB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8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4BE-CBAD-4D8F-AB1C-D3BDE760A1F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D40E-F811-429E-8795-5E12DEBB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4BE-CBAD-4D8F-AB1C-D3BDE760A1F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D40E-F811-429E-8795-5E12DEBBCDC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960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4BE-CBAD-4D8F-AB1C-D3BDE760A1F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D40E-F811-429E-8795-5E12DEBB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44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4BE-CBAD-4D8F-AB1C-D3BDE760A1F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D40E-F811-429E-8795-5E12DEBBCDC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8155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4BE-CBAD-4D8F-AB1C-D3BDE760A1F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D40E-F811-429E-8795-5E12DEBB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4BE-CBAD-4D8F-AB1C-D3BDE760A1F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D40E-F811-429E-8795-5E12DEBB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20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4BE-CBAD-4D8F-AB1C-D3BDE760A1F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D40E-F811-429E-8795-5E12DEBB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4BE-CBAD-4D8F-AB1C-D3BDE760A1F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D40E-F811-429E-8795-5E12DEBB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7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4BE-CBAD-4D8F-AB1C-D3BDE760A1F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D40E-F811-429E-8795-5E12DEBB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5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4BE-CBAD-4D8F-AB1C-D3BDE760A1F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D40E-F811-429E-8795-5E12DEBB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3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4BE-CBAD-4D8F-AB1C-D3BDE760A1F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D40E-F811-429E-8795-5E12DEBB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6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4BE-CBAD-4D8F-AB1C-D3BDE760A1F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D40E-F811-429E-8795-5E12DEBB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7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4BE-CBAD-4D8F-AB1C-D3BDE760A1F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D40E-F811-429E-8795-5E12DEBB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7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4BE-CBAD-4D8F-AB1C-D3BDE760A1F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D40E-F811-429E-8795-5E12DEBB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7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4BE-CBAD-4D8F-AB1C-D3BDE760A1F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D40E-F811-429E-8795-5E12DEBB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6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E64BE-CBAD-4D8F-AB1C-D3BDE760A1F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7FD40E-F811-429E-8795-5E12DEBB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6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rdenswithbenefits.com/2008/06/11/american-chestnut/" TargetMode="External"/><Relationship Id="rId2" Type="http://schemas.openxmlformats.org/officeDocument/2006/relationships/hyperlink" Target="https://journeysofdrgattyler.wordpress.com/tag/the-american-chestnut-found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pr.org/sections/thesalt/2012/12/13/167142393/sowing-the-seeds-for-a-great-american-chestnut-comeba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4" y="857882"/>
            <a:ext cx="9144000" cy="2387600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</a:rPr>
              <a:t>.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8432"/>
            <a:ext cx="8336157" cy="3506501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/>
              <a:t>Freinkel</a:t>
            </a:r>
            <a:r>
              <a:rPr lang="en-US" sz="2800" dirty="0"/>
              <a:t>, Susan. </a:t>
            </a:r>
            <a:r>
              <a:rPr lang="en-US" sz="2800" i="1" dirty="0"/>
              <a:t>American Chestnut: The Life, Death, and Rebirth of a Perfect Tree. Berkley: University of California Press, 2007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55" y="2070508"/>
            <a:ext cx="3060029" cy="45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4" y="3605842"/>
            <a:ext cx="5702060" cy="317511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2" y="0"/>
            <a:ext cx="5687682" cy="3605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82" y="0"/>
            <a:ext cx="5350846" cy="69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8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29863" cy="3648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63" y="0"/>
            <a:ext cx="6162137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8075"/>
            <a:ext cx="6029863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6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69" y="516135"/>
            <a:ext cx="4508695" cy="594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1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Terms/People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USDA- U.S. Department of Agriculture </a:t>
            </a:r>
          </a:p>
          <a:p>
            <a:endParaRPr lang="en-US" dirty="0"/>
          </a:p>
          <a:p>
            <a:r>
              <a:rPr lang="en-US" dirty="0"/>
              <a:t>Cryphonectria Parasitica</a:t>
            </a:r>
          </a:p>
          <a:p>
            <a:endParaRPr lang="en-US" dirty="0"/>
          </a:p>
          <a:p>
            <a:r>
              <a:rPr lang="en-US" dirty="0"/>
              <a:t>ACF- American Chestnut Foundation</a:t>
            </a:r>
          </a:p>
          <a:p>
            <a:endParaRPr lang="en-US" dirty="0"/>
          </a:p>
          <a:p>
            <a:r>
              <a:rPr lang="en-US" dirty="0"/>
              <a:t>ACCF- American Chestnut Cooperators’ Foundation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Herrman</a:t>
            </a:r>
            <a:r>
              <a:rPr lang="en-US" dirty="0"/>
              <a:t> Merkel- New York Zoological Park forester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Willaim</a:t>
            </a:r>
            <a:r>
              <a:rPr lang="en-US" dirty="0"/>
              <a:t> </a:t>
            </a:r>
            <a:r>
              <a:rPr lang="en-US" dirty="0" err="1"/>
              <a:t>Murrill</a:t>
            </a:r>
            <a:r>
              <a:rPr lang="en-US" dirty="0"/>
              <a:t>-American mycologist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5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G, Dr. "Posts about The American Chestnut Foundation on Journeys of Dr. G at Tyler Arboretum." Journeys of </a:t>
            </a:r>
            <a:r>
              <a:rPr lang="en-US" dirty="0" err="1">
                <a:effectLst/>
              </a:rPr>
              <a:t>Dr</a:t>
            </a:r>
            <a:r>
              <a:rPr lang="en-US" dirty="0">
                <a:effectLst/>
              </a:rPr>
              <a:t> G at Tyler Arboretum. Accessed April 11, 2017. </a:t>
            </a:r>
            <a:r>
              <a:rPr lang="en-US" dirty="0">
                <a:effectLst/>
                <a:hlinkClick r:id="rId2"/>
              </a:rPr>
              <a:t>https://journeysofdrgattyler.wordpress.com/tag/the-american-chestnut-foundation/</a:t>
            </a:r>
            <a:r>
              <a:rPr lang="en-US" dirty="0">
                <a:effectLst/>
              </a:rPr>
              <a:t>. </a:t>
            </a:r>
          </a:p>
          <a:p>
            <a:r>
              <a:rPr lang="en-US" dirty="0">
                <a:effectLst/>
              </a:rPr>
              <a:t>"American Chestnut." Gardens with Benefits. June 11, 2008. Accessed April 11, 2017. </a:t>
            </a:r>
            <a:r>
              <a:rPr lang="en-US" dirty="0">
                <a:effectLst/>
                <a:hlinkClick r:id="rId3"/>
              </a:rPr>
              <a:t>https://gardenswithbenefits.com/2008/06/11/american-chestnut/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/>
              <a:t>Thompson, Helen. "Sowing The Seeds For A Great American Chestnut Comeback." NPR. December 14, 2012. Accessed April 11, 2017. </a:t>
            </a:r>
            <a:r>
              <a:rPr lang="en-US" dirty="0">
                <a:hlinkClick r:id="rId4"/>
              </a:rPr>
              <a:t>http://www.npr.org/sections/thesalt/2012/12/13/167142393/sowing-the-seeds-for-a-great-american-chestnut-comeback</a:t>
            </a:r>
            <a:r>
              <a:rPr lang="en-US" dirty="0"/>
              <a:t>.</a:t>
            </a:r>
          </a:p>
          <a:p>
            <a:r>
              <a:rPr lang="en-US" dirty="0"/>
              <a:t>"Native Range Map of the American Chestnut." The American Chestnut Foundation. Accessed April 11, 2017. https://www.acf.org/the-american-chestnut/native-range-map/.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992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177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.</vt:lpstr>
      <vt:lpstr>PowerPoint Presentation</vt:lpstr>
      <vt:lpstr>PowerPoint Presentation</vt:lpstr>
      <vt:lpstr>PowerPoint Presentation</vt:lpstr>
      <vt:lpstr>Key Terms/People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Freinkel, Susan. American chestnut: the life, death,  and rebirth of a perfect tree. Berkeley: University of California Press, 2007.</dc:title>
  <dc:creator>madalyn ullestad</dc:creator>
  <cp:lastModifiedBy>Claudine Ferrell (cferrell)</cp:lastModifiedBy>
  <cp:revision>7</cp:revision>
  <dcterms:created xsi:type="dcterms:W3CDTF">2017-04-12T00:14:38Z</dcterms:created>
  <dcterms:modified xsi:type="dcterms:W3CDTF">2017-04-14T04:38:59Z</dcterms:modified>
</cp:coreProperties>
</file>