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6566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62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53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81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15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04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96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231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64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282225" y="2550250"/>
            <a:ext cx="5571600" cy="253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buNone/>
            </a:pPr>
            <a:r>
              <a:rPr lang="en" sz="2400" dirty="0"/>
              <a:t>Tintori, Karen. </a:t>
            </a:r>
            <a:r>
              <a:rPr lang="en" sz="2400" i="1" dirty="0"/>
              <a:t>Trapped: </a:t>
            </a:r>
            <a:r>
              <a:rPr lang="en" sz="2400" i="1" dirty="0">
                <a:solidFill>
                  <a:schemeClr val="tx1"/>
                </a:solidFill>
              </a:rPr>
              <a:t>T</a:t>
            </a:r>
            <a:r>
              <a:rPr lang="en" sz="2400" i="1" dirty="0" smtClean="0"/>
              <a:t>he </a:t>
            </a:r>
            <a:r>
              <a:rPr lang="en" sz="2400" i="1" dirty="0"/>
              <a:t>1909 Cherry Mine Disaster.</a:t>
            </a:r>
            <a:r>
              <a:rPr lang="en" sz="2400" dirty="0"/>
              <a:t> New York. Atria Books, 2002.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50" y="55574"/>
            <a:ext cx="3256250" cy="503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224" y="55577"/>
            <a:ext cx="3072099" cy="370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The Author</a:t>
            </a:r>
            <a:endParaRPr lang="en" dirty="0"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Granddaughter </a:t>
            </a:r>
            <a:r>
              <a:rPr lang="en" dirty="0"/>
              <a:t>of a miner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1550" y="878725"/>
            <a:ext cx="3618325" cy="3618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50025" y="290406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Background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0025" y="1129650"/>
            <a:ext cx="5544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Opened 1905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Owned by Chicago, Milwaukee and </a:t>
            </a:r>
            <a:r>
              <a:rPr lang="en" dirty="0" smtClean="0"/>
              <a:t>St</a:t>
            </a:r>
            <a:r>
              <a:rPr lang="en" dirty="0" smtClean="0">
                <a:solidFill>
                  <a:srgbClr val="FF0000"/>
                </a:solidFill>
              </a:rPr>
              <a:t>.</a:t>
            </a:r>
            <a:r>
              <a:rPr lang="en" dirty="0" smtClean="0"/>
              <a:t> </a:t>
            </a:r>
            <a:r>
              <a:rPr lang="en" dirty="0"/>
              <a:t>Paul Railroad </a:t>
            </a:r>
            <a:endParaRPr lang="en" dirty="0" smtClean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Immigrants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Two shafts, three mining levels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Considered “safest mine” and “fireproof”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429" y="2238469"/>
            <a:ext cx="4491874" cy="260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2700" y="0"/>
            <a:ext cx="3217515" cy="16651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2" name="Shape 72"/>
          <p:cNvSpPr txBox="1"/>
          <p:nvPr/>
        </p:nvSpPr>
        <p:spPr>
          <a:xfrm>
            <a:off x="5832700" y="1627176"/>
            <a:ext cx="3311400" cy="2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dirty="0"/>
              <a:t>Row of houses built by company for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145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Disaster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tx2">
                    <a:lumMod val="25000"/>
                  </a:schemeClr>
                </a:solidFill>
              </a:rPr>
              <a:t>November 13, 1909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tx2">
                    <a:lumMod val="25000"/>
                  </a:schemeClr>
                </a:solidFill>
              </a:rPr>
              <a:t>480 </a:t>
            </a: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men </a:t>
            </a:r>
            <a:r>
              <a:rPr lang="en" dirty="0">
                <a:solidFill>
                  <a:schemeClr val="tx2">
                    <a:lumMod val="25000"/>
                  </a:schemeClr>
                </a:solidFill>
              </a:rPr>
              <a:t>and </a:t>
            </a: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children</a:t>
            </a:r>
            <a:endParaRPr lang="en" dirty="0">
              <a:solidFill>
                <a:schemeClr val="tx2">
                  <a:lumMod val="25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tx2">
                    <a:lumMod val="25000"/>
                  </a:schemeClr>
                </a:solidFill>
              </a:rPr>
              <a:t>259 </a:t>
            </a: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dead</a:t>
            </a:r>
            <a:endParaRPr lang="en" dirty="0">
              <a:solidFill>
                <a:schemeClr val="tx2">
                  <a:lumMod val="25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tx2">
                    <a:lumMod val="25000"/>
                  </a:schemeClr>
                </a:solidFill>
              </a:rPr>
              <a:t>3rd deadliest US mine disaster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3124" y="0"/>
            <a:ext cx="391585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62325"/>
            <a:ext cx="3080600" cy="1944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1" name="Shape 81"/>
          <p:cNvSpPr txBox="1"/>
          <p:nvPr/>
        </p:nvSpPr>
        <p:spPr>
          <a:xfrm>
            <a:off x="1244952" y="4807275"/>
            <a:ext cx="2071500" cy="21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Mine entrance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98" y="827600"/>
            <a:ext cx="4206240" cy="2926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9" name="Shape 89"/>
          <p:cNvSpPr txBox="1"/>
          <p:nvPr/>
        </p:nvSpPr>
        <p:spPr>
          <a:xfrm>
            <a:off x="705429" y="3811575"/>
            <a:ext cx="2654100" cy="22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Fan storage after the disaster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1700" y="827600"/>
            <a:ext cx="4390100" cy="29389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1" name="Shape 91"/>
          <p:cNvSpPr txBox="1"/>
          <p:nvPr/>
        </p:nvSpPr>
        <p:spPr>
          <a:xfrm>
            <a:off x="6371947" y="3766575"/>
            <a:ext cx="3022200" cy="3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Coroner's 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3712" y="273090"/>
            <a:ext cx="3840480" cy="26517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60" y="220152"/>
            <a:ext cx="2768724" cy="20567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00" name="Shape 100"/>
          <p:cNvSpPr txBox="1"/>
          <p:nvPr/>
        </p:nvSpPr>
        <p:spPr>
          <a:xfrm>
            <a:off x="659984" y="2266866"/>
            <a:ext cx="2721900" cy="19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Rescuers prepare to enter mine</a:t>
            </a:r>
          </a:p>
        </p:txBody>
      </p:sp>
      <p:pic>
        <p:nvPicPr>
          <p:cNvPr id="7" name="Shape 107"/>
          <p:cNvPicPr preferRelativeResize="0"/>
          <p:nvPr/>
        </p:nvPicPr>
        <p:blipFill rotWithShape="1">
          <a:blip r:embed="rId5">
            <a:alphaModFix/>
          </a:blip>
          <a:srcRect t="16340" r="2183"/>
          <a:stretch/>
        </p:blipFill>
        <p:spPr>
          <a:xfrm>
            <a:off x="434494" y="3001685"/>
            <a:ext cx="3749040" cy="19202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5793953" y="3959930"/>
            <a:ext cx="3042000" cy="1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dirty="0" smtClean="0"/>
              <a:t>Children </a:t>
            </a:r>
            <a:r>
              <a:rPr lang="en" sz="1200" dirty="0"/>
              <a:t>orphaned by disaster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833" y="1033850"/>
            <a:ext cx="4389120" cy="2926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94630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" sz="2800" dirty="0"/>
              <a:t>New </a:t>
            </a:r>
            <a:r>
              <a:rPr lang="en" sz="2800" dirty="0" smtClean="0"/>
              <a:t>legislation</a:t>
            </a:r>
          </a:p>
          <a:p>
            <a:pPr lvl="0"/>
            <a:endParaRPr lang="en" sz="2800" dirty="0"/>
          </a:p>
          <a:p>
            <a:pPr lvl="0"/>
            <a:r>
              <a:rPr lang="en" sz="2800" dirty="0"/>
              <a:t>Lawsuits against c</a:t>
            </a:r>
            <a:r>
              <a:rPr lang="en" sz="2800" dirty="0" smtClean="0"/>
              <a:t>ompany</a:t>
            </a:r>
          </a:p>
          <a:p>
            <a:pPr lvl="0"/>
            <a:endParaRPr lang="en" sz="2800" dirty="0"/>
          </a:p>
          <a:p>
            <a:pPr lvl="0"/>
            <a:r>
              <a:rPr lang="en" sz="2800" dirty="0"/>
              <a:t>Stricter enforcement of existing legislation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702" y="2765527"/>
            <a:ext cx="2818475" cy="2113849"/>
          </a:xfrm>
          <a:prstGeom prst="rect">
            <a:avLst/>
          </a:prstGeom>
          <a:noFill/>
          <a:ln w="38100">
            <a:solidFill>
              <a:srgbClr val="576000"/>
            </a:solidFill>
          </a:ln>
        </p:spPr>
      </p:pic>
      <p:sp>
        <p:nvSpPr>
          <p:cNvPr id="125" name="Shape 125"/>
          <p:cNvSpPr txBox="1"/>
          <p:nvPr/>
        </p:nvSpPr>
        <p:spPr>
          <a:xfrm>
            <a:off x="5411400" y="4827791"/>
            <a:ext cx="3732600" cy="2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Slag hill from mines today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l="25941" r="26346"/>
          <a:stretch/>
        </p:blipFill>
        <p:spPr>
          <a:xfrm>
            <a:off x="590248" y="281402"/>
            <a:ext cx="2851974" cy="4482924"/>
          </a:xfrm>
          <a:prstGeom prst="rect">
            <a:avLst/>
          </a:prstGeom>
          <a:noFill/>
          <a:ln w="38100">
            <a:solidFill>
              <a:srgbClr val="576000"/>
            </a:solidFill>
          </a:ln>
        </p:spPr>
      </p:pic>
      <p:sp>
        <p:nvSpPr>
          <p:cNvPr id="127" name="Shape 127"/>
          <p:cNvSpPr txBox="1"/>
          <p:nvPr/>
        </p:nvSpPr>
        <p:spPr>
          <a:xfrm>
            <a:off x="852895" y="4710097"/>
            <a:ext cx="2471700" cy="2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Monument erected in 1911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289" y="221263"/>
            <a:ext cx="2929436" cy="2194560"/>
          </a:xfrm>
          <a:prstGeom prst="rect">
            <a:avLst/>
          </a:prstGeom>
          <a:ln w="38100">
            <a:solidFill>
              <a:srgbClr val="576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053836" y="2441649"/>
            <a:ext cx="2910341" cy="229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New marker from centennial</a:t>
            </a:r>
            <a:endParaRPr lang="en-US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120</Words>
  <Application>Microsoft Office PowerPoint</Application>
  <PresentationFormat>On-screen Show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simple-light-2</vt:lpstr>
      <vt:lpstr>Tintori, Karen. Trapped: The 1909 Cherry Mine Disaster. New York. Atria Books, 2002.</vt:lpstr>
      <vt:lpstr>The Author</vt:lpstr>
      <vt:lpstr>Background</vt:lpstr>
      <vt:lpstr>Disaster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Tintori, Karen. Trapped: the 1909 Cherry Mine Disaster. New York. Atria Books, 2002.</dc:title>
  <dc:creator>Lilly</dc:creator>
  <cp:lastModifiedBy>Claudine Ferrell (cferrell)</cp:lastModifiedBy>
  <cp:revision>6</cp:revision>
  <dcterms:modified xsi:type="dcterms:W3CDTF">2017-04-14T04:46:32Z</dcterms:modified>
</cp:coreProperties>
</file>