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942404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0175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4941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0399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9880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2551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5506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3469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3565550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Larson, Erik. </a:t>
            </a:r>
            <a:r>
              <a:rPr lang="en" sz="2400" i="1"/>
              <a:t>Isaac’s Storm: A Man, a Time, and the Deadliest</a:t>
            </a:r>
          </a:p>
          <a:p>
            <a:pPr lvl="0" indent="457200">
              <a:spcBef>
                <a:spcPts val="0"/>
              </a:spcBef>
              <a:buNone/>
            </a:pPr>
            <a:r>
              <a:rPr lang="en" sz="2400" i="1"/>
              <a:t>Hurricane in History.</a:t>
            </a:r>
            <a:r>
              <a:rPr lang="en" sz="2400"/>
              <a:t> Galveston, TX: Vintage Books, 1999.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0175" y="389350"/>
            <a:ext cx="6352399" cy="3176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Statistics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September 8, 1900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Galveston, Texas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Over 6,000 people died, 3600 homes destroyed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Winds reached over 130 mph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Storm Surge: Over 15 feet of water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Isaac Cline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69" name="Shape 69" descr="Image result for isaac clin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1600" y="1017725"/>
            <a:ext cx="2988549" cy="382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6" name="Shape 76" descr="Image result for galveston tx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1275" y="328525"/>
            <a:ext cx="4544349" cy="4544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3" name="Shape 83" descr="Image result for 1900 galveston before the hurrican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57875"/>
            <a:ext cx="4615901" cy="3226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 descr="Image result for 1900 galveston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8100" y="357875"/>
            <a:ext cx="4615900" cy="3226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91" name="Shape 91" descr="Image result for 1900 galveston hurrican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00" y="146050"/>
            <a:ext cx="4521200" cy="485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Shape 92" descr="Image result for 1900 galveston hurricane map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9600" y="93675"/>
            <a:ext cx="4521200" cy="4705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Key Phrases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Weather Bureau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Storm Surge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“It was as if he were aboard a ship in a storm. Waves swept through his neighborhood.” -Erik Larson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On-screen Show (16:9)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simple-light-2</vt:lpstr>
      <vt:lpstr>PowerPoint Presentation</vt:lpstr>
      <vt:lpstr>Statistics</vt:lpstr>
      <vt:lpstr>Isaac Cline</vt:lpstr>
      <vt:lpstr>PowerPoint Presentation</vt:lpstr>
      <vt:lpstr>PowerPoint Presentation</vt:lpstr>
      <vt:lpstr>PowerPoint Presentation</vt:lpstr>
      <vt:lpstr>Key Phrases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Claudine Ferrell (cferrell)</dc:creator>
  <cp:lastModifiedBy>Claudine Ferrell (cferrell)</cp:lastModifiedBy>
  <cp:revision>1</cp:revision>
  <dcterms:modified xsi:type="dcterms:W3CDTF">2017-04-06T01:01:42Z</dcterms:modified>
</cp:coreProperties>
</file>