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2" r:id="rId3"/>
    <p:sldId id="260" r:id="rId4"/>
    <p:sldId id="259" r:id="rId5"/>
    <p:sldId id="263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075CC-D873-4A24-B7BC-F3A118E4C43E}" v="8" dt="2017-04-12T16:46:25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380B-16C3-4448-8E0D-A8325340DDDE}" type="datetimeFigureOut">
              <a:rPr lang="en-US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CDA52-4030-476A-8F9E-DD2773A7B9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0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DA52-4030-476A-8F9E-DD2773A7B9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0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-media-cache-ak0.pinimg.com/originals/09/0d/5d/090d5d6a30f65d577a49b92f83f993e1.jpg" TargetMode="External"/><Relationship Id="rId3" Type="http://schemas.openxmlformats.org/officeDocument/2006/relationships/hyperlink" Target="http://www.reformation.org/en-dust-bowl-map.jpg" TargetMode="External"/><Relationship Id="rId7" Type="http://schemas.openxmlformats.org/officeDocument/2006/relationships/hyperlink" Target="http://ocp.ldeo.columbia.edu/res/div/ocp/drought/images/DrouthSurvivor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static-bluray.com/reviews/7064_4.jpg" TargetMode="External"/><Relationship Id="rId5" Type="http://schemas.openxmlformats.org/officeDocument/2006/relationships/hyperlink" Target="https://upload.wikimedia.org/wikipedia/commons/3/34/Dust-storm-Texas-1935.png" TargetMode="External"/><Relationship Id="rId4" Type="http://schemas.openxmlformats.org/officeDocument/2006/relationships/hyperlink" Target="https://upload.wikimedia.org/wikipedia/commons/e/ef/Dust_Bowl_-_Dallas,_South_Dakota_193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887" y="1857375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>
                <a:latin typeface="Calibri"/>
                <a:cs typeface="Times New Roman"/>
              </a:rPr>
              <a:t>Egan, Timothy. </a:t>
            </a:r>
            <a:r>
              <a:rPr lang="en-US" sz="4800" i="1">
                <a:latin typeface="Calibri"/>
                <a:cs typeface="Times New Roman"/>
              </a:rPr>
              <a:t>The Worst Hard Time: The Untold Story of Those Who Survived the Great American Dust Bowl</a:t>
            </a:r>
            <a:r>
              <a:rPr lang="en-US" sz="4800">
                <a:latin typeface="Calibri"/>
                <a:cs typeface="Times New Roman"/>
              </a:rPr>
              <a:t>. Boston: Houghton Mifflin, 2013.</a:t>
            </a:r>
            <a:r>
              <a:rPr lang="en-US" sz="4800">
                <a:latin typeface="Times New Roman"/>
                <a:cs typeface="Times New Roman"/>
              </a:rPr>
              <a:t> </a:t>
            </a:r>
            <a:endParaRPr lang="en-US" sz="48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93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Promise: The Great Plow- Up 1901-1930</a:t>
            </a:r>
          </a:p>
        </p:txBody>
      </p:sp>
      <p:pic>
        <p:nvPicPr>
          <p:cNvPr id="4" name="Content Placeholder 3" descr="dust bowl pic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625" y="1773524"/>
            <a:ext cx="7895068" cy="4435189"/>
          </a:xfrm>
        </p:spPr>
      </p:pic>
    </p:spTree>
    <p:extLst>
      <p:ext uri="{BB962C8B-B14F-4D97-AF65-F5344CB8AC3E}">
        <p14:creationId xmlns:p14="http://schemas.microsoft.com/office/powerpoint/2010/main" val="273575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-dust-bowl-m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6525" y="190500"/>
            <a:ext cx="7121130" cy="6330396"/>
          </a:xfrm>
        </p:spPr>
      </p:pic>
    </p:spTree>
    <p:extLst>
      <p:ext uri="{BB962C8B-B14F-4D97-AF65-F5344CB8AC3E}">
        <p14:creationId xmlns:p14="http://schemas.microsoft.com/office/powerpoint/2010/main" val="326896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Dust-storm-Texas-1935.pn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0040" y="649315"/>
            <a:ext cx="5455917" cy="3314469"/>
          </a:xfrm>
          <a:prstGeom prst="rect">
            <a:avLst/>
          </a:prstGeom>
        </p:spPr>
      </p:pic>
      <p:pic>
        <p:nvPicPr>
          <p:cNvPr id="5" name="Picture 4" descr="dustbowl28-930x5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3" y="826632"/>
            <a:ext cx="5455917" cy="2959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Betrayal : 1931-1933</a:t>
            </a:r>
          </a:p>
        </p:txBody>
      </p:sp>
    </p:spTree>
    <p:extLst>
      <p:ext uri="{BB962C8B-B14F-4D97-AF65-F5344CB8AC3E}">
        <p14:creationId xmlns:p14="http://schemas.microsoft.com/office/powerpoint/2010/main" val="151024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" y="-95250"/>
            <a:ext cx="7041071" cy="3972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637" y="3371850"/>
            <a:ext cx="5959475" cy="29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75" y="133350"/>
            <a:ext cx="10515600" cy="1325563"/>
          </a:xfrm>
        </p:spPr>
        <p:txBody>
          <a:bodyPr/>
          <a:lstStyle/>
          <a:p>
            <a:r>
              <a:rPr lang="en-US"/>
              <a:t>Blow-Up : 1934-1939</a:t>
            </a:r>
          </a:p>
        </p:txBody>
      </p:sp>
      <p:pic>
        <p:nvPicPr>
          <p:cNvPr id="4" name="Content Placeholder 3" descr="Dust_Bowl_-_Dallas,_South_Dakota_1936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40667" y="2251982"/>
            <a:ext cx="6064033" cy="45472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" y="2255890"/>
            <a:ext cx="6074228" cy="45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latin typeface="Calibri"/>
                <a:cs typeface="Times"/>
                <a:hlinkClick r:id="rId3"/>
              </a:rPr>
              <a:t>http://www.reformation.org/en-dust-bowl-map.jpg</a:t>
            </a:r>
          </a:p>
          <a:p>
            <a:r>
              <a:rPr lang="en-US">
                <a:hlinkClick r:id="rId4"/>
              </a:rPr>
              <a:t>https://upload.wikimedia.org/wikipedia/commons/e/ef/Dust_Bowl_-_Dallas,_South_Dakota_1936.jpg</a:t>
            </a:r>
          </a:p>
          <a:p>
            <a:r>
              <a:rPr lang="en-US">
                <a:hlinkClick r:id="rId5"/>
              </a:rPr>
              <a:t>https://upload.wikimedia.org/wikipedia/commons/3/34/Dust-storm-Texas-1935.png</a:t>
            </a:r>
          </a:p>
          <a:p>
            <a:r>
              <a:rPr lang="en-US">
                <a:hlinkClick r:id="rId6"/>
              </a:rPr>
              <a:t>http://images.static-bluray.com/reviews/7064_4.jpg</a:t>
            </a:r>
          </a:p>
          <a:p>
            <a:r>
              <a:rPr lang="en-US">
                <a:hlinkClick r:id="rId7"/>
              </a:rPr>
              <a:t>http://ocp.ldeo.columbia.edu/res/div/ocp/drought/images/DrouthSurvivors.jpg</a:t>
            </a:r>
          </a:p>
          <a:p>
            <a:r>
              <a:rPr lang="en-US">
                <a:hlinkClick r:id="rId8"/>
              </a:rPr>
              <a:t>https://s-media-cache-ak0.pinimg.com/originals/09/0d/5d/090d5d6a30f65d577a49b92f83f993e1.jpg</a:t>
            </a:r>
          </a:p>
          <a:p>
            <a:r>
              <a:rPr lang="en-US"/>
              <a:t>https://s-media-cache-ak0.pinimg.com/originals/f2/01/5d/f2015d2b3ce278e433791c2e0aa574cd.jpg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</vt:lpstr>
      <vt:lpstr>Times New Roman</vt:lpstr>
      <vt:lpstr>office theme</vt:lpstr>
      <vt:lpstr>Egan, Timothy. The Worst Hard Time: The Untold Story of Those Who Survived the Great American Dust Bowl. Boston: Houghton Mifflin, 2013. </vt:lpstr>
      <vt:lpstr>Promise: The Great Plow- Up 1901-1930</vt:lpstr>
      <vt:lpstr>PowerPoint Presentation</vt:lpstr>
      <vt:lpstr>Betrayal : 1931-1933</vt:lpstr>
      <vt:lpstr>PowerPoint Presentation</vt:lpstr>
      <vt:lpstr>Blow-Up : 1934-1939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Egan, Timothy. The Worst Hard Time: The Untold Story of Those Who Survived the Great American Dust Bowl. Boston: Houghton Mifflin, 2013.</dc:title>
  <dc:creator>Claudine Ferrell (cferrell)</dc:creator>
  <cp:lastModifiedBy>Claudine Ferrell (cferrell)</cp:lastModifiedBy>
  <cp:revision>2</cp:revision>
  <dcterms:modified xsi:type="dcterms:W3CDTF">2017-04-14T04:34:01Z</dcterms:modified>
</cp:coreProperties>
</file>