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049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0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2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39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28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25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44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343475"/>
            <a:ext cx="8520600" cy="12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2400"/>
              <a:t>Bergin, Brian. </a:t>
            </a:r>
            <a:r>
              <a:rPr lang="en" sz="2400" i="1"/>
              <a:t>The Washington Arsenal Explosion: Civil War </a:t>
            </a:r>
          </a:p>
          <a:p>
            <a:pPr marL="0" lvl="0" indent="457200" algn="l" rtl="0">
              <a:spcBef>
                <a:spcPts val="0"/>
              </a:spcBef>
              <a:buNone/>
            </a:pPr>
            <a:r>
              <a:rPr lang="en" sz="2400" i="1"/>
              <a:t>Disaster in the Capital</a:t>
            </a:r>
            <a:r>
              <a:rPr lang="en" sz="2400"/>
              <a:t>. Charleston, SC: The History </a:t>
            </a:r>
          </a:p>
          <a:p>
            <a:pPr marL="0" lvl="0" indent="457200" algn="l">
              <a:spcBef>
                <a:spcPts val="0"/>
              </a:spcBef>
              <a:buNone/>
            </a:pPr>
            <a:r>
              <a:rPr lang="en" sz="2400"/>
              <a:t>Press, 2012.</a:t>
            </a:r>
          </a:p>
        </p:txBody>
      </p:sp>
      <p:pic>
        <p:nvPicPr>
          <p:cNvPr id="56" name="Shape 56" descr="Image result for the washington arsenal explo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350" y="744575"/>
            <a:ext cx="4261299" cy="2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Image result for the washington arsenal explosion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25" y="561050"/>
            <a:ext cx="6546949" cy="40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Statistics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21 died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 women - ages ranged from 12 to 40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Died from explosion, fire, infection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 metal pans filled with 900 flare pellets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Pans were only 35 feet away from the laboratory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Image result for washington arsenal explo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699" y="445024"/>
            <a:ext cx="4197599" cy="41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Image result for washington arsenal explos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50" y="445025"/>
            <a:ext cx="4163739" cy="41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Image result for washington arsenal explo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12" y="120925"/>
            <a:ext cx="6850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Specialized Terms, Organizations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Island - a peninsula extending out into the Anacostia River, also the location of the arsenal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Stars - type of firework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Quote: “This event stands out from the honorable mortality of war as an especial calamity.” Daily Morning Chronicle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PowerPoint Presentation</vt:lpstr>
      <vt:lpstr>PowerPoint Presentation</vt:lpstr>
      <vt:lpstr>Statistics</vt:lpstr>
      <vt:lpstr>PowerPoint Presentation</vt:lpstr>
      <vt:lpstr>PowerPoint Presentation</vt:lpstr>
      <vt:lpstr>Specialized Terms, Organizations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1</cp:revision>
  <dcterms:modified xsi:type="dcterms:W3CDTF">2017-03-23T05:15:18Z</dcterms:modified>
</cp:coreProperties>
</file>