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1" r:id="rId4"/>
    <p:sldId id="263" r:id="rId5"/>
    <p:sldId id="264" r:id="rId6"/>
    <p:sldId id="265" r:id="rId7"/>
    <p:sldId id="266" r:id="rId8"/>
    <p:sldId id="267" r:id="rId9"/>
    <p:sldId id="269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94673" autoAdjust="0"/>
  </p:normalViewPr>
  <p:slideViewPr>
    <p:cSldViewPr snapToGrid="0" snapToObjects="1">
      <p:cViewPr varScale="1">
        <p:scale>
          <a:sx n="75" d="100"/>
          <a:sy n="75" d="100"/>
        </p:scale>
        <p:origin x="29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D832B-7D64-5D47-A8D9-CB00A45E5441}" type="datetimeFigureOut">
              <a:rPr lang="en-US" smtClean="0"/>
              <a:pPr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335E0-3C20-294C-B041-EC818F5A5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3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Disaster pictures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335E0-3C20-294C-B041-EC818F5A578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8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Media coverage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335E0-3C20-294C-B041-EC818F5A578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9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accounts</a:t>
            </a:r>
            <a:r>
              <a:rPr lang="en-US" baseline="0" dirty="0" smtClean="0"/>
              <a:t> of the disaster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8335E0-3C20-294C-B041-EC818F5A57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8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dirty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 Sleep with Angels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 Gathof and Robert Parker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94" y="1143293"/>
            <a:ext cx="2712064" cy="40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School was rebuilt in 1960 with donations from all over the world but shut down again in 1999.</a:t>
            </a:r>
          </a:p>
          <a:p>
            <a:r>
              <a:rPr lang="en-US" sz="2800" dirty="0" smtClean="0"/>
              <a:t>A shrine was built on the properly for those who died in the fire.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319272"/>
            <a:ext cx="10972800" cy="287542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James Raymond is now being pushed by survivors to be labeled as a hero.</a:t>
            </a:r>
          </a:p>
          <a:p>
            <a:pPr lvl="0"/>
            <a:r>
              <a:rPr lang="en-US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 scholarship is currently operating under his name in remembrance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66" y="110203"/>
            <a:ext cx="5836985" cy="36358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199" y="110203"/>
            <a:ext cx="4442542" cy="592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5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Before </a:t>
            </a:r>
            <a:r>
              <a:rPr lang="en-US" dirty="0" smtClean="0">
                <a:sym typeface="Wingdings"/>
              </a:rPr>
              <a:t></a:t>
            </a:r>
            <a:br>
              <a:rPr lang="en-US" dirty="0" smtClean="0">
                <a:sym typeface="Wingdings"/>
              </a:rPr>
            </a:br>
            <a:r>
              <a:rPr lang="en-US" dirty="0">
                <a:sym typeface="Wingdings"/>
              </a:rPr>
              <a:t/>
            </a:r>
            <a:br>
              <a:rPr lang="en-US" dirty="0">
                <a:sym typeface="Wingdings"/>
              </a:rPr>
            </a:b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During 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61" y="393853"/>
            <a:ext cx="4827878" cy="319300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61" y="3754259"/>
            <a:ext cx="5181600" cy="2901696"/>
          </a:xfrm>
        </p:spPr>
      </p:pic>
    </p:spTree>
    <p:extLst>
      <p:ext uri="{BB962C8B-B14F-4D97-AF65-F5344CB8AC3E}">
        <p14:creationId xmlns:p14="http://schemas.microsoft.com/office/powerpoint/2010/main" val="58277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48" y="249494"/>
            <a:ext cx="4384368" cy="5461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74" y="103270"/>
            <a:ext cx="318770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64" y="2800145"/>
            <a:ext cx="4823541" cy="349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2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7" y="206068"/>
            <a:ext cx="2908230" cy="4056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723" y="206068"/>
            <a:ext cx="2336800" cy="346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353" y="183741"/>
            <a:ext cx="3494082" cy="5117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841" y="3673168"/>
            <a:ext cx="3716036" cy="284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7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935" y="806655"/>
            <a:ext cx="29972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72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i="0" dirty="0" smtClean="0">
                <a:latin typeface="Times New Roman" pitchFamily="18" charset="0"/>
                <a:cs typeface="Times New Roman" pitchFamily="18" charset="0"/>
              </a:rPr>
              <a:t>Death tolls </a:t>
            </a:r>
            <a:br>
              <a:rPr lang="en-US" sz="2800" i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i="0" dirty="0" smtClean="0">
                <a:latin typeface="Times New Roman" pitchFamily="18" charset="0"/>
                <a:cs typeface="Times New Roman" pitchFamily="18" charset="0"/>
              </a:rPr>
              <a:t>95 total</a:t>
            </a:r>
            <a:br>
              <a:rPr lang="en-US" sz="2800" i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i="0" dirty="0" smtClean="0">
                <a:latin typeface="Times New Roman" pitchFamily="18" charset="0"/>
                <a:cs typeface="Times New Roman" pitchFamily="18" charset="0"/>
              </a:rPr>
              <a:t>93 students</a:t>
            </a:r>
            <a:br>
              <a:rPr lang="en-US" sz="2800" i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i="0" dirty="0" smtClean="0">
                <a:latin typeface="Times New Roman" pitchFamily="18" charset="0"/>
                <a:cs typeface="Times New Roman" pitchFamily="18" charset="0"/>
              </a:rPr>
              <a:t>3 nuns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Deaths </a:t>
            </a:r>
            <a:endParaRPr lang="en-US" sz="28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Community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Many of those who were there suffered from deep Psychological Problems</a:t>
            </a:r>
          </a:p>
          <a:p>
            <a:r>
              <a:rPr lang="en-US" sz="2800" dirty="0" smtClean="0"/>
              <a:t>Children that survived often need Physical Therapy along with Psychological.  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Many families were torn apart</a:t>
            </a:r>
          </a:p>
          <a:p>
            <a:r>
              <a:rPr lang="en-US" sz="2800" dirty="0" smtClean="0"/>
              <a:t>Deep public mourning</a:t>
            </a:r>
          </a:p>
          <a:p>
            <a:r>
              <a:rPr lang="en-US" sz="2800" dirty="0" smtClean="0"/>
              <a:t>Word spread all over due to the reach of the media 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Due to the fire, Chicago and the State of Illinois  passed several laws to make schools safer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dangers of grandfathering in building </a:t>
            </a:r>
            <a:r>
              <a:rPr lang="en-US" sz="2800" smtClean="0"/>
              <a:t>and giving </a:t>
            </a:r>
            <a:r>
              <a:rPr lang="en-US" sz="2800" dirty="0" smtClean="0"/>
              <a:t>them exemptions on safety had been highlighted to many.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Headlines</Template>
  <TotalTime>105</TotalTime>
  <Words>169</Words>
  <Application>Microsoft Office PowerPoint</Application>
  <PresentationFormat>Widescreen</PresentationFormat>
  <Paragraphs>25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Schoolbook</vt:lpstr>
      <vt:lpstr>Corbel</vt:lpstr>
      <vt:lpstr>Times New Roman</vt:lpstr>
      <vt:lpstr>Wingdings</vt:lpstr>
      <vt:lpstr>Headlines</vt:lpstr>
      <vt:lpstr>TO Sleep with Angels</vt:lpstr>
      <vt:lpstr>PowerPoint Presentation</vt:lpstr>
      <vt:lpstr>Before     During </vt:lpstr>
      <vt:lpstr>PowerPoint Presentation</vt:lpstr>
      <vt:lpstr>PowerPoint Presentation</vt:lpstr>
      <vt:lpstr>PowerPoint Presentation</vt:lpstr>
      <vt:lpstr>Death tolls  95 total 93 students 3 nuns  </vt:lpstr>
      <vt:lpstr>Impact of the Community</vt:lpstr>
      <vt:lpstr>Lessons Learned </vt:lpstr>
      <vt:lpstr>Aftermath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Sleep with Angels</dc:title>
  <dc:creator>Alexa Gathof (agathof)</dc:creator>
  <cp:lastModifiedBy>Claudine Ferrell (cferrell)</cp:lastModifiedBy>
  <cp:revision>5</cp:revision>
  <dcterms:created xsi:type="dcterms:W3CDTF">2017-02-28T20:25:05Z</dcterms:created>
  <dcterms:modified xsi:type="dcterms:W3CDTF">2017-03-04T00:37:54Z</dcterms:modified>
</cp:coreProperties>
</file>