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266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1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97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8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13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4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13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19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60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11700" y="3754275"/>
            <a:ext cx="8520600" cy="98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0">
              <a:spcBef>
                <a:spcPts val="0"/>
              </a:spcBef>
              <a:buNone/>
            </a:pPr>
            <a:r>
              <a:rPr lang="en" sz="3000"/>
              <a:t>Laskin, David. </a:t>
            </a:r>
            <a:r>
              <a:rPr lang="en" sz="3000" i="1"/>
              <a:t>The Children’s Blizzard. </a:t>
            </a:r>
            <a:r>
              <a:rPr lang="en" sz="3000"/>
              <a:t>New     York: HarperCollins Books, 2004</a:t>
            </a:r>
          </a:p>
        </p:txBody>
      </p:sp>
      <p:pic>
        <p:nvPicPr>
          <p:cNvPr id="69" name="Shape 69" descr="0123_childrens-blizzard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125" y="190150"/>
            <a:ext cx="5911949" cy="33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Storm hit January 12, 1888-January 13, 1888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250-500 deaths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Many of victims were schoolchildren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Most of families immigrants from Germany &amp; Nordic countries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Moved because of Homestead Act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Weather Patterns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Morning of January 12th was very mild in much of the midwest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Immense cold shelf from arctic collided with extremely humid air from Gulf of Mexico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Temperature dropped more than 60 degrees in a matter of hours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Visibility reduced to zero and fierce winds blew snow sideways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Warning was inadequate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097" y="1083475"/>
            <a:ext cx="3600276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750"/>
            <a:ext cx="4521600" cy="146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Forecasting, the Army Signal Corps &amp;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Lt. Thomas Woodruff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-160100" y="2115575"/>
            <a:ext cx="8472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Branch of  US Army assigned to issues  weather “indications”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Lt. Woodruff was part of attempt to speed up alerts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Assigned to St. Paul, Minnesota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Had authority to give “cold wave” warnings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Did not issue until 10:30 on January 12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275" y="605150"/>
            <a:ext cx="2699700" cy="38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Victims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Many school children and teachers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Attempted to leave school house to return home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Were unaware of the impending storm, so were not properly dressed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Most who tried to leave froze to death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Severe frostbite for survivors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During the Blizzard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Blizzard requires: winds of 35 mph, 20 degrees or lower, airbone ice crystals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Total darkness by 6 pm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Reports of thundersnow/St. Elmo’s Fire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Storm moves on by sunrise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blizzard hit Galveston and Mexico later (with no warning)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Temperature climbs by Sunday morning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Immediate Results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Widespread loss of crops &amp; livestock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List of deaths appeared in newspapers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Gradually pushed out by “Roll of Honor”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i="1"/>
              <a:t>Omaha Bee</a:t>
            </a:r>
            <a:r>
              <a:rPr lang="en"/>
              <a:t> creates “Heroine Fund”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Several people awarded individual funds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650" y="88626"/>
            <a:ext cx="3339274" cy="496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Long Term Results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0" y="13526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Lt. Woodruff resigns the Signal Corps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Weather prediction moved to Dept. of Agriculture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Storm still vividly remembered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Many stories of survival become legend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Extreme weather accepted as common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900" y="0"/>
            <a:ext cx="3420100" cy="46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Playfair Display</vt:lpstr>
      <vt:lpstr>Lato</vt:lpstr>
      <vt:lpstr>blue-gold</vt:lpstr>
      <vt:lpstr>Laskin, David. The Children’s Blizzard. New     York: HarperCollins Books, 2004</vt:lpstr>
      <vt:lpstr>Background</vt:lpstr>
      <vt:lpstr>Weather Patterns</vt:lpstr>
      <vt:lpstr>Forecasting, the Army Signal Corps &amp;  Lt. Thomas Woodruff</vt:lpstr>
      <vt:lpstr>Victims</vt:lpstr>
      <vt:lpstr>During the Blizzard</vt:lpstr>
      <vt:lpstr>Immediate Results</vt:lpstr>
      <vt:lpstr>Long Term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Laskin, David. The Children’s Blizzard. New     York: HarperCollins Books, 2004</dc:title>
  <dc:creator>Claudine Ferrell (cferrell)</dc:creator>
  <cp:lastModifiedBy>Claudine Ferrell (cferrell)</cp:lastModifiedBy>
  <cp:revision>1</cp:revision>
  <dcterms:modified xsi:type="dcterms:W3CDTF">2017-03-05T04:54:05Z</dcterms:modified>
</cp:coreProperties>
</file>