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102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87FCE-71C1-45BC-97C8-D7BE89E91E7E}" type="datetimeFigureOut">
              <a:rPr lang="en-US" smtClean="0"/>
              <a:t>3/15/2017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16088-EA91-4887-A886-950A5AEA5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819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87FCE-71C1-45BC-97C8-D7BE89E91E7E}" type="datetimeFigureOut">
              <a:rPr lang="en-US" smtClean="0"/>
              <a:t>3/15/2017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16088-EA91-4887-A886-950A5AEA5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111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87FCE-71C1-45BC-97C8-D7BE89E91E7E}" type="datetimeFigureOut">
              <a:rPr lang="en-US" smtClean="0"/>
              <a:t>3/15/2017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16088-EA91-4887-A886-950A5AEA5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589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87FCE-71C1-45BC-97C8-D7BE89E91E7E}" type="datetimeFigureOut">
              <a:rPr lang="en-US" smtClean="0"/>
              <a:t>3/15/2017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16088-EA91-4887-A886-950A5AEA5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44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87FCE-71C1-45BC-97C8-D7BE89E91E7E}" type="datetimeFigureOut">
              <a:rPr lang="en-US" smtClean="0"/>
              <a:t>3/15/2017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16088-EA91-4887-A886-950A5AEA5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549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87FCE-71C1-45BC-97C8-D7BE89E91E7E}" type="datetimeFigureOut">
              <a:rPr lang="en-US" smtClean="0"/>
              <a:t>3/15/2017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16088-EA91-4887-A886-950A5AEA5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463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87FCE-71C1-45BC-97C8-D7BE89E91E7E}" type="datetimeFigureOut">
              <a:rPr lang="en-US" smtClean="0"/>
              <a:t>3/15/2017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16088-EA91-4887-A886-950A5AEA5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389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87FCE-71C1-45BC-97C8-D7BE89E91E7E}" type="datetimeFigureOut">
              <a:rPr lang="en-US" smtClean="0"/>
              <a:t>3/15/2017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16088-EA91-4887-A886-950A5AEA5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700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87FCE-71C1-45BC-97C8-D7BE89E91E7E}" type="datetimeFigureOut">
              <a:rPr lang="en-US" smtClean="0"/>
              <a:t>3/15/2017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16088-EA91-4887-A886-950A5AEA5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86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87FCE-71C1-45BC-97C8-D7BE89E91E7E}" type="datetimeFigureOut">
              <a:rPr lang="en-US" smtClean="0"/>
              <a:t>3/15/2017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16088-EA91-4887-A886-950A5AEA5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782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87FCE-71C1-45BC-97C8-D7BE89E91E7E}" type="datetimeFigureOut">
              <a:rPr lang="en-US" smtClean="0"/>
              <a:t>3/15/2017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16088-EA91-4887-A886-950A5AEA5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632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A87FCE-71C1-45BC-97C8-D7BE89E91E7E}" type="datetimeFigureOut">
              <a:rPr lang="en-US" smtClean="0"/>
              <a:t>3/15/2017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16088-EA91-4887-A886-950A5AEA5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023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phenpuleo.com/book/dark-tide-2/" TargetMode="External"/><Relationship Id="rId7" Type="http://schemas.openxmlformats.org/officeDocument/2006/relationships/hyperlink" Target="http://www.universalhub.com/2016/all-things-could-go-wrong-t-today-molasses-flood" TargetMode="External"/><Relationship Id="rId2" Type="http://schemas.openxmlformats.org/officeDocument/2006/relationships/hyperlink" Target="http://now.howstuffworks.com/2016/02/19/ridiculous-history-boston-molasses-flood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bc.ca/radio/asithappens/as-it-happen-friday-edition-1.3867938/science-explains-what-made-the-boston-molasses-flood-of-1919-so-deadly-1.3867940" TargetMode="External"/><Relationship Id="rId5" Type="http://schemas.openxmlformats.org/officeDocument/2006/relationships/hyperlink" Target="http://www.deborahkops.com/the_great_molasses_flood__boston__1919_112929.htm" TargetMode="External"/><Relationship Id="rId4" Type="http://schemas.openxmlformats.org/officeDocument/2006/relationships/hyperlink" Target="http://www.computerimages.com/musings/molasses-flood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53464" y="2710045"/>
            <a:ext cx="4749567" cy="891993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684142"/>
            <a:ext cx="9144000" cy="1673526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Puleo, Stephen. </a:t>
            </a:r>
            <a:r>
              <a:rPr lang="en-US" i="1" dirty="0" smtClean="0"/>
              <a:t>Dark Tide: The Great Boston Molasses Flood of 1919. Boston, Mass: Beacon Press, 2004. </a:t>
            </a:r>
            <a:endParaRPr lang="en-US" dirty="0"/>
          </a:p>
        </p:txBody>
      </p:sp>
      <p:pic>
        <p:nvPicPr>
          <p:cNvPr id="1026" name="Picture 2" descr="boston molasses flood, industrial accidents, industrial disast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85" y="96474"/>
            <a:ext cx="8402128" cy="4587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776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Boston, Massachusetts 1919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988" y="1811406"/>
            <a:ext cx="3250721" cy="319521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709" y="1690688"/>
            <a:ext cx="3307338" cy="3315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94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Statistics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tank was fifty feet high and ninety feet in diameter</a:t>
            </a:r>
          </a:p>
          <a:p>
            <a:r>
              <a:rPr lang="en-US" dirty="0" smtClean="0"/>
              <a:t>The tank held 2.3 million gallons of molasses when it erupted </a:t>
            </a:r>
          </a:p>
          <a:p>
            <a:r>
              <a:rPr lang="en-US" dirty="0" smtClean="0"/>
              <a:t>The molasses weighed about 13,000 tons</a:t>
            </a:r>
          </a:p>
          <a:p>
            <a:r>
              <a:rPr lang="en-US" dirty="0" smtClean="0"/>
              <a:t>21 deaths related to the flood</a:t>
            </a:r>
          </a:p>
          <a:p>
            <a:r>
              <a:rPr lang="en-US" dirty="0" smtClean="0"/>
              <a:t>Exceeded $2 million dollars in property damage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04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760" y="189781"/>
            <a:ext cx="6616100" cy="3583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8" y="3773481"/>
            <a:ext cx="5409122" cy="29107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758" y="3773482"/>
            <a:ext cx="6616101" cy="29107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7" y="189781"/>
            <a:ext cx="5409120" cy="358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46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Terms, Organizations, and People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USIA- U.S. Industrial Alcohol</a:t>
            </a:r>
          </a:p>
          <a:p>
            <a:r>
              <a:rPr lang="en-US" dirty="0" smtClean="0"/>
              <a:t>Arthur P. Jell- Overseer for the tank’s construction</a:t>
            </a:r>
          </a:p>
          <a:p>
            <a:r>
              <a:rPr lang="en-US" dirty="0" smtClean="0"/>
              <a:t>Hugh W. Ogden- Auditor for the civil </a:t>
            </a:r>
            <a:r>
              <a:rPr lang="en-US" dirty="0"/>
              <a:t>s</a:t>
            </a:r>
            <a:r>
              <a:rPr lang="en-US" dirty="0" smtClean="0"/>
              <a:t>uit</a:t>
            </a:r>
          </a:p>
          <a:p>
            <a:r>
              <a:rPr lang="en-US" dirty="0" smtClean="0"/>
              <a:t>Damon Hall- Plaintiff for the civil suit</a:t>
            </a:r>
          </a:p>
          <a:p>
            <a:r>
              <a:rPr lang="en-US" dirty="0" smtClean="0"/>
              <a:t>Charles Choate- Defense lawyer for USIA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26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Preventative Measures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“Interestingly, the Boston molasses flood did for the building construction regulations nationwide what a subsequent Boston disaster, the great Coconut Grove nightclub fire, did for fire code laws” (234). </a:t>
            </a:r>
          </a:p>
          <a:p>
            <a:r>
              <a:rPr lang="en-US" dirty="0" smtClean="0"/>
              <a:t>Italian immigrants learned to be more involved with local government, during the late 1920’s and early 1930’s the citizen rate of Italians increased sharply.</a:t>
            </a:r>
          </a:p>
          <a:p>
            <a:r>
              <a:rPr lang="en-US" dirty="0" smtClean="0"/>
              <a:t>Attitudes towards big business changed. Few regulations on business had been made prior to the disaster. </a:t>
            </a:r>
          </a:p>
        </p:txBody>
      </p:sp>
    </p:spTree>
    <p:extLst>
      <p:ext uri="{BB962C8B-B14F-4D97-AF65-F5344CB8AC3E}">
        <p14:creationId xmlns:p14="http://schemas.microsoft.com/office/powerpoint/2010/main" val="205232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b="1" dirty="0"/>
              <a:t>"Now - HowStuffWorks." Now - HowStuffWorks. Accessed March 14, 2017. </a:t>
            </a:r>
            <a:r>
              <a:rPr lang="en-US" b="1" dirty="0">
                <a:hlinkClick r:id="rId2"/>
              </a:rPr>
              <a:t>http://now.howstuffworks.com/2016/02/19/ridiculous-history-boston-molasses-flood</a:t>
            </a:r>
            <a:r>
              <a:rPr lang="en-US" b="1" dirty="0" smtClean="0"/>
              <a:t>.</a:t>
            </a:r>
          </a:p>
          <a:p>
            <a:r>
              <a:rPr lang="en-US" b="1" dirty="0"/>
              <a:t>"Dark Tide." Stephen Puleo. Accessed March 14, 2017. </a:t>
            </a:r>
            <a:r>
              <a:rPr lang="en-US" b="1" dirty="0">
                <a:hlinkClick r:id="rId3"/>
              </a:rPr>
              <a:t>http://www.stephenpuleo.com/book/dark-tide-2</a:t>
            </a:r>
            <a:r>
              <a:rPr lang="en-US" b="1" dirty="0" smtClean="0">
                <a:hlinkClick r:id="rId3"/>
              </a:rPr>
              <a:t>/</a:t>
            </a:r>
            <a:r>
              <a:rPr lang="en-US" b="1" dirty="0" smtClean="0"/>
              <a:t>.</a:t>
            </a:r>
          </a:p>
          <a:p>
            <a:r>
              <a:rPr lang="en-US" b="1" dirty="0"/>
              <a:t>"Boston's Molasses Flood, Jan. 15, 1919." Boston's Molasses Flood, Jan. 15, 1919. February 23, 2015. Accessed March 14, 2017. </a:t>
            </a:r>
            <a:r>
              <a:rPr lang="en-US" b="1" dirty="0">
                <a:hlinkClick r:id="rId4"/>
              </a:rPr>
              <a:t>http://www.computerimages.com/musings/molasses-flood.html</a:t>
            </a:r>
            <a:r>
              <a:rPr lang="en-US" b="1" dirty="0" smtClean="0"/>
              <a:t>.</a:t>
            </a:r>
          </a:p>
          <a:p>
            <a:r>
              <a:rPr lang="en-US" b="1" dirty="0"/>
              <a:t>"Deborah Kops." The Great Molasses Flood: Boston, 1919 - Deborah Kops. February 10, 2017. Accessed March 14, 2017. </a:t>
            </a:r>
            <a:r>
              <a:rPr lang="en-US" b="1" dirty="0">
                <a:hlinkClick r:id="rId5"/>
              </a:rPr>
              <a:t>http://www.deborahkops.com/the_great_molasses_flood__boston__1919_112929.htm</a:t>
            </a:r>
            <a:r>
              <a:rPr lang="en-US" b="1" dirty="0" smtClean="0"/>
              <a:t>.</a:t>
            </a:r>
          </a:p>
          <a:p>
            <a:r>
              <a:rPr lang="en-US" b="1" dirty="0"/>
              <a:t>"Science explains what made the Boston Molasses Flood of 1919 so deadly." </a:t>
            </a:r>
            <a:r>
              <a:rPr lang="en-US" b="1" dirty="0" err="1"/>
              <a:t>CBCnews</a:t>
            </a:r>
            <a:r>
              <a:rPr lang="en-US" b="1" dirty="0"/>
              <a:t>. November 25, 2016. Accessed March 14, 2017. </a:t>
            </a:r>
            <a:r>
              <a:rPr lang="en-US" b="1" dirty="0">
                <a:hlinkClick r:id="rId6"/>
              </a:rPr>
              <a:t>http://www.cbc.ca/radio/asithappens/as-it-happen-friday-edition-1.3867938/science-explains-what-made-the-boston-molasses-flood-of-1919-so-deadly-1.3867940</a:t>
            </a:r>
            <a:r>
              <a:rPr lang="en-US" b="1" dirty="0" smtClean="0"/>
              <a:t>.</a:t>
            </a:r>
          </a:p>
          <a:p>
            <a:r>
              <a:rPr lang="en-US" b="1" dirty="0"/>
              <a:t>"Of all the things that could go wrong on the T today, a molasses flood probably isn't one of them." Universal Hub. Accessed March 14, 2017. </a:t>
            </a:r>
            <a:r>
              <a:rPr lang="en-US" b="1" dirty="0">
                <a:hlinkClick r:id="rId7"/>
              </a:rPr>
              <a:t>http://www.universalhub.com/2016/all-things-could-go-wrong-t-today-molasses-flood</a:t>
            </a:r>
            <a:r>
              <a:rPr lang="en-US" b="1" dirty="0" smtClean="0"/>
              <a:t>.</a:t>
            </a:r>
          </a:p>
          <a:p>
            <a:r>
              <a:rPr lang="en-US" b="1" dirty="0"/>
              <a:t>Ford, Devin. "Great Boston Molasses Flood of 1919." Flickr. July 04, 2006. Accessed March 14, 2017. https://www.flickr.com/photos/kingdafy/181941792.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2584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399</Words>
  <Application>Microsoft Office PowerPoint</Application>
  <PresentationFormat>Widescreen</PresentationFormat>
  <Paragraphs>28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Boston, Massachusetts 1919</vt:lpstr>
      <vt:lpstr>Statistics</vt:lpstr>
      <vt:lpstr>PowerPoint Presentation</vt:lpstr>
      <vt:lpstr>Terms, Organizations, and People</vt:lpstr>
      <vt:lpstr>Preventative Measures</vt:lpstr>
      <vt:lpstr>Sources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Allocca</dc:creator>
  <cp:lastModifiedBy>Claudine Ferrell (cferrell)</cp:lastModifiedBy>
  <cp:revision>12</cp:revision>
  <dcterms:created xsi:type="dcterms:W3CDTF">2017-03-13T03:32:16Z</dcterms:created>
  <dcterms:modified xsi:type="dcterms:W3CDTF">2017-03-16T01:28:26Z</dcterms:modified>
</cp:coreProperties>
</file>