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71515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1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18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773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142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700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63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733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Initial typical winter storm pattern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Strong Northerly winds stall high-pressure system from Bermuda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Most air from Gulf moves up the Mississippi River valley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Canadian high-pressure system comes from west creating low-pressure trough across Indiana and Ohio</a:t>
            </a:r>
          </a:p>
        </p:txBody>
      </p:sp>
    </p:spTree>
    <p:extLst>
      <p:ext uri="{BB962C8B-B14F-4D97-AF65-F5344CB8AC3E}">
        <p14:creationId xmlns:p14="http://schemas.microsoft.com/office/powerpoint/2010/main" val="2655705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061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29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894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80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203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National cash register More than 360 people died;</a:t>
            </a:r>
            <a:br>
              <a:rPr lang="en"/>
            </a:br>
            <a:r>
              <a:rPr lang="en"/>
              <a:t>Nearly 65,000 people were displaced;</a:t>
            </a:r>
            <a:br>
              <a:rPr lang="en"/>
            </a:br>
            <a:r>
              <a:rPr lang="en"/>
              <a:t>Approximately 20,000 homes were destroyed;</a:t>
            </a:r>
            <a:br>
              <a:rPr lang="en"/>
            </a:br>
            <a:r>
              <a:rPr lang="en"/>
              <a:t>Buildings were moved off their foundations and debris in the moving water damaged other structures;</a:t>
            </a:r>
            <a:br>
              <a:rPr lang="en"/>
            </a:br>
            <a:r>
              <a:rPr lang="en"/>
              <a:t>Property damage to homes, businesses, factories, and railroads were over $100 million (in 1913 dollars, more than $2 billion in today's dollars);</a:t>
            </a:r>
            <a:br>
              <a:rPr lang="en"/>
            </a:br>
            <a:r>
              <a:rPr lang="en"/>
              <a:t>Nearly 1,400 horses and 2,000 other domestic animals died.[4]</a:t>
            </a:r>
          </a:p>
        </p:txBody>
      </p:sp>
    </p:spTree>
    <p:extLst>
      <p:ext uri="{BB962C8B-B14F-4D97-AF65-F5344CB8AC3E}">
        <p14:creationId xmlns:p14="http://schemas.microsoft.com/office/powerpoint/2010/main" val="349723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980000"/>
              </a:buClr>
              <a:buSzPct val="100000"/>
              <a:defRPr sz="5200">
                <a:solidFill>
                  <a:srgbClr val="980000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100000"/>
              <a:buNone/>
              <a:defRPr sz="2800">
                <a:solidFill>
                  <a:srgbClr val="CC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62" y="195262"/>
            <a:ext cx="3171825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-2210025" y="4255075"/>
            <a:ext cx="7590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700"/>
          </a:p>
        </p:txBody>
      </p:sp>
      <p:sp>
        <p:nvSpPr>
          <p:cNvPr id="56" name="Shape 56"/>
          <p:cNvSpPr txBox="1"/>
          <p:nvPr/>
        </p:nvSpPr>
        <p:spPr>
          <a:xfrm>
            <a:off x="3738575" y="514350"/>
            <a:ext cx="5457600" cy="47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/>
              <a:t>Williams, Geoff. </a:t>
            </a:r>
            <a:r>
              <a:rPr lang="en" sz="2400" i="1"/>
              <a:t>Washed Away: How the Great Flood of 1913, America’s Most Widespread Natural Disaster, Terrorized a Nation and Changed it Forever. Pegasus Books, 2013.</a:t>
            </a: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4">
            <a:alphaModFix/>
          </a:blip>
          <a:srcRect r="2486" b="7706"/>
          <a:stretch/>
        </p:blipFill>
        <p:spPr>
          <a:xfrm>
            <a:off x="4049725" y="104624"/>
            <a:ext cx="4244299" cy="25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Response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1268825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solidFill>
                  <a:srgbClr val="000000"/>
                </a:solidFill>
              </a:rPr>
              <a:t>Dayton Citizen’s Relief Commission</a:t>
            </a:r>
          </a:p>
          <a:p>
            <a:pPr lvl="0">
              <a:spcBef>
                <a:spcPts val="0"/>
              </a:spcBef>
              <a:buNone/>
            </a:pPr>
            <a:r>
              <a:rPr lang="en" sz="1300">
                <a:solidFill>
                  <a:srgbClr val="000000"/>
                </a:solidFill>
              </a:rPr>
              <a:t>Flood Control Act of 1917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899" y="152400"/>
            <a:ext cx="4562700" cy="28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975" y="2166799"/>
            <a:ext cx="3510127" cy="28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368000" y="3395750"/>
            <a:ext cx="4684500" cy="83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Public Outcry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Changes in Federal relief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41800" y="1148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Arthur E. Morgan &amp; Flood Control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5" y="1074387"/>
            <a:ext cx="2682924" cy="30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2558" y="1473450"/>
            <a:ext cx="6010542" cy="309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372100" y="4119475"/>
            <a:ext cx="1962900" cy="18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Morgan in 1921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Conservancy Districts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400" y="1203400"/>
            <a:ext cx="3570450" cy="35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 l="16387" t="8071"/>
          <a:stretch/>
        </p:blipFill>
        <p:spPr>
          <a:xfrm>
            <a:off x="5215574" y="487987"/>
            <a:ext cx="3208199" cy="41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01975" y="233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Dams 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221125" y="86355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724" y="122900"/>
            <a:ext cx="3467951" cy="260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6424225" y="2663450"/>
            <a:ext cx="2785800" cy="110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Taylorsville Dam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75" y="2775571"/>
            <a:ext cx="6213126" cy="231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9899" y="314375"/>
            <a:ext cx="3040924" cy="226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6">
            <a:alphaModFix/>
          </a:blip>
          <a:srcRect l="11921" r="11113"/>
          <a:stretch/>
        </p:blipFill>
        <p:spPr>
          <a:xfrm>
            <a:off x="6537050" y="3081300"/>
            <a:ext cx="2385525" cy="1949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Remembrance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0"/>
            <a:ext cx="1605199" cy="241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074" y="102375"/>
            <a:ext cx="2911975" cy="25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0650" y="2688825"/>
            <a:ext cx="1605200" cy="230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2431650" y="4607125"/>
            <a:ext cx="2281500" cy="26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1300" y="554375"/>
            <a:ext cx="2911974" cy="395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4599" y="2722100"/>
            <a:ext cx="1811225" cy="234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2638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Background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91705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-March  23-26, 1913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- ~650 people died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-$333,000,000 in property damage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-Affected 20 states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b="6829"/>
          <a:stretch/>
        </p:blipFill>
        <p:spPr>
          <a:xfrm>
            <a:off x="4120250" y="348274"/>
            <a:ext cx="5023749" cy="29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5029800" y="3332275"/>
            <a:ext cx="3802500" cy="24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Foundry in Youngstown, Ohio during the flood</a:t>
            </a:r>
          </a:p>
        </p:txBody>
      </p:sp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750" y="2897476"/>
            <a:ext cx="2902025" cy="188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345762" y="4719600"/>
            <a:ext cx="3090000" cy="42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/>
              <a:t>Shawneetown, Illinois during the flood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Weather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Initial typical winter storm pattern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Strong Northerly winds stall high-pressure system from Bermuda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400" y="62587"/>
            <a:ext cx="5050825" cy="487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Weather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Major tornadoes in Nebraska, Arkansas and Indiana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Took down major power lines, telegraph lines and telephone lines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4 days of heavy precipitation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24192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01625" y="1648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                     Map of Area Affected by Flood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600" y="955675"/>
            <a:ext cx="57531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1305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                 Flooding in Dayton, Ohio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175" y="703250"/>
            <a:ext cx="4428475" cy="33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0" y="1056999"/>
            <a:ext cx="4517100" cy="27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Flooding in Indiana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231175" y="1017725"/>
            <a:ext cx="3956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Flood killed an estimated 7% of Indiana’s population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899" y="1538774"/>
            <a:ext cx="4096650" cy="307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5128200" y="4611250"/>
            <a:ext cx="3704100" cy="23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Indianapolis Bridge after the flood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327" y="1846349"/>
            <a:ext cx="3671447" cy="28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01950" y="3171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During the Flood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5300" y="136000"/>
            <a:ext cx="2955250" cy="443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5445475" y="4568875"/>
            <a:ext cx="3698400" cy="38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Hamilton, Ohio centennial high water marker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00" y="1407850"/>
            <a:ext cx="3513124" cy="29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5">
            <a:alphaModFix/>
          </a:blip>
          <a:srcRect l="43957" t="15231" r="25195" b="2660"/>
          <a:stretch/>
        </p:blipFill>
        <p:spPr>
          <a:xfrm>
            <a:off x="3863025" y="135998"/>
            <a:ext cx="1282659" cy="455219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3452475" y="4699675"/>
            <a:ext cx="1842000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Paducah, Kentucky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361675" y="4327375"/>
            <a:ext cx="2234700" cy="2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Rescue efforts in Dayton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Aftermath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104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Gov. Cox calls for $250,000 for emergency aid ($11mil today)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Pres. Wilson telegrams, Cox replies with request for materials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Red Cross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National Cash Register role</a:t>
            </a:r>
            <a:r>
              <a:rPr lang="en">
                <a:solidFill>
                  <a:srgbClr val="000000"/>
                </a:solidFill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4630150" y="4372475"/>
            <a:ext cx="3482700" cy="26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999" y="196099"/>
            <a:ext cx="2319276" cy="33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5917787" y="3577187"/>
            <a:ext cx="3226200" cy="7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Ohio Governor James Cox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8625" y="1797350"/>
            <a:ext cx="3378850" cy="25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3119700" y="4241775"/>
            <a:ext cx="2576700" cy="18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Dayton after the flood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On-screen Show (16:9)</PresentationFormat>
  <Paragraphs>56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simple-light-2</vt:lpstr>
      <vt:lpstr>PowerPoint Presentation</vt:lpstr>
      <vt:lpstr>Background</vt:lpstr>
      <vt:lpstr>Weather</vt:lpstr>
      <vt:lpstr>Weather</vt:lpstr>
      <vt:lpstr>                      Map of Area Affected by Flood</vt:lpstr>
      <vt:lpstr>                  Flooding in Dayton, Ohio</vt:lpstr>
      <vt:lpstr>Flooding in Indiana</vt:lpstr>
      <vt:lpstr>During the Flood</vt:lpstr>
      <vt:lpstr>Aftermath</vt:lpstr>
      <vt:lpstr>Response</vt:lpstr>
      <vt:lpstr>Arthur E. Morgan &amp; Flood Control</vt:lpstr>
      <vt:lpstr>Conservancy Districts</vt:lpstr>
      <vt:lpstr>Dams </vt:lpstr>
      <vt:lpstr>Remembrance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Claudine Ferrell (cferrell)</dc:creator>
  <cp:lastModifiedBy>Claudine Ferrell (cferrell)</cp:lastModifiedBy>
  <cp:revision>1</cp:revision>
  <dcterms:modified xsi:type="dcterms:W3CDTF">2017-03-16T02:39:54Z</dcterms:modified>
</cp:coreProperties>
</file>