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79" d="100"/>
          <a:sy n="79" d="100"/>
        </p:scale>
        <p:origin x="19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557F-043B-461D-BEFF-07E487B3DA02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E167C-EECD-4F4A-AB13-CD8CAF61DAF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2027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557F-043B-461D-BEFF-07E487B3DA02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E167C-EECD-4F4A-AB13-CD8CAF61D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00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557F-043B-461D-BEFF-07E487B3DA02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E167C-EECD-4F4A-AB13-CD8CAF61D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435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557F-043B-461D-BEFF-07E487B3DA02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E167C-EECD-4F4A-AB13-CD8CAF61D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38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557F-043B-461D-BEFF-07E487B3DA02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E167C-EECD-4F4A-AB13-CD8CAF61DAF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3534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557F-043B-461D-BEFF-07E487B3DA02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E167C-EECD-4F4A-AB13-CD8CAF61D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860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557F-043B-461D-BEFF-07E487B3DA02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E167C-EECD-4F4A-AB13-CD8CAF61D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557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557F-043B-461D-BEFF-07E487B3DA02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E167C-EECD-4F4A-AB13-CD8CAF61D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077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557F-043B-461D-BEFF-07E487B3DA02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E167C-EECD-4F4A-AB13-CD8CAF61D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324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159557F-043B-461D-BEFF-07E487B3DA02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4E167C-EECD-4F4A-AB13-CD8CAF61D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941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557F-043B-461D-BEFF-07E487B3DA02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E167C-EECD-4F4A-AB13-CD8CAF61D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744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159557F-043B-461D-BEFF-07E487B3DA02}" type="datetimeFigureOut">
              <a:rPr lang="en-US" smtClean="0"/>
              <a:pPr/>
              <a:t>2/28/2017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D4E167C-EECD-4F4A-AB13-CD8CAF61DAF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2827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okesman.com/stories/2010/feb/28/an-avalanche-of-nightmares/" TargetMode="External"/><Relationship Id="rId2" Type="http://schemas.openxmlformats.org/officeDocument/2006/relationships/hyperlink" Target="http://www.nytimes.com/2007/03/04/books/review/Flynn.t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outdoorsnw.com/2010/wellington-the-1910-stevens-pass-avalanche-traged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4241" y="1088204"/>
            <a:ext cx="11590020" cy="356616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Krist</a:t>
            </a:r>
            <a:r>
              <a:rPr lang="en-US" dirty="0"/>
              <a:t>, Gary. </a:t>
            </a:r>
            <a:r>
              <a:rPr lang="en-US" i="1" dirty="0"/>
              <a:t>The white cascade: the Great Northern Railway disaster and America's deadliest avalanche</a:t>
            </a:r>
            <a:r>
              <a:rPr lang="en-US" dirty="0"/>
              <a:t>. New York, 2008.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397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2155" y="163673"/>
            <a:ext cx="6968649" cy="4878054"/>
          </a:xfrm>
        </p:spPr>
      </p:pic>
    </p:spTree>
    <p:extLst>
      <p:ext uri="{BB962C8B-B14F-4D97-AF65-F5344CB8AC3E}">
        <p14:creationId xmlns:p14="http://schemas.microsoft.com/office/powerpoint/2010/main" val="4008491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1910 Railway Disaster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February 1910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Washington State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96 dead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614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" y="286603"/>
            <a:ext cx="5715000" cy="333375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330" y="806743"/>
            <a:ext cx="5207384" cy="3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602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018" y="878808"/>
            <a:ext cx="7274081" cy="4849387"/>
          </a:xfrm>
        </p:spPr>
      </p:pic>
    </p:spTree>
    <p:extLst>
      <p:ext uri="{BB962C8B-B14F-4D97-AF65-F5344CB8AC3E}">
        <p14:creationId xmlns:p14="http://schemas.microsoft.com/office/powerpoint/2010/main" val="613571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Flynn, Louise Jarvis. "Tragic Mountain." The New York Times. March 03, 2007. Accessed February 22, 2017. </a:t>
            </a:r>
            <a:r>
              <a:rPr lang="en-US" dirty="0">
                <a:hlinkClick r:id="rId2"/>
              </a:rPr>
              <a:t>http://www.nytimes.com/2007/03/04/books/review/Flynn.t.html</a:t>
            </a:r>
            <a:r>
              <a:rPr lang="en-US" dirty="0"/>
              <a:t>.</a:t>
            </a:r>
          </a:p>
          <a:p>
            <a:r>
              <a:rPr lang="en-US" dirty="0" err="1"/>
              <a:t>Kershner</a:t>
            </a:r>
            <a:r>
              <a:rPr lang="en-US" dirty="0"/>
              <a:t>, Jim. "100 years ago avalanche wreaked havoc in the Cascades." Spokesman.com. February 28, 2010. Accessed February 22, 2017. </a:t>
            </a:r>
            <a:r>
              <a:rPr lang="en-US" dirty="0">
                <a:hlinkClick r:id="rId3"/>
              </a:rPr>
              <a:t>http://www.spokesman.com/stories/2010/feb/28/an-avalanche-of-nightmares/</a:t>
            </a:r>
            <a:r>
              <a:rPr lang="en-US" dirty="0"/>
              <a:t>.</a:t>
            </a:r>
          </a:p>
          <a:p>
            <a:r>
              <a:rPr lang="en-US" dirty="0"/>
              <a:t>"Wellington: The 1910 Stevens Pass Avalanche Tragedy." Wellington: The 1910 Stevens Pass Avalanche Tragedy | </a:t>
            </a:r>
            <a:r>
              <a:rPr lang="en-US" dirty="0" err="1"/>
              <a:t>OutdoorsNW</a:t>
            </a:r>
            <a:r>
              <a:rPr lang="en-US" dirty="0"/>
              <a:t> Magazine. Accessed February 22, 2017. </a:t>
            </a:r>
            <a:r>
              <a:rPr lang="en-US" dirty="0">
                <a:hlinkClick r:id="rId4"/>
              </a:rPr>
              <a:t>http://outdoorsnw.com/2010/wellington-the-1910-stevens-pass-avalanche-tragedy/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89826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310</TotalTime>
  <Words>126</Words>
  <Application>Microsoft Office PowerPoint</Application>
  <PresentationFormat>Widescreen</PresentationFormat>
  <Paragraphs>10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Retrospect</vt:lpstr>
      <vt:lpstr>Krist, Gary. The white cascade: the Great Northern Railway disaster and America's deadliest avalanche. New York, 2008. </vt:lpstr>
      <vt:lpstr>PowerPoint Presentation</vt:lpstr>
      <vt:lpstr>1910 Railway Disaster</vt:lpstr>
      <vt:lpstr>PowerPoint Presentation</vt:lpstr>
      <vt:lpstr>PowerPoint Presentation</vt:lpstr>
      <vt:lpstr>CITATIONS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White Cascade: The Great Northern Railway Disaster and America’s Deadliest Avalanche</dc:title>
  <dc:creator>madalyn ullestad</dc:creator>
  <cp:lastModifiedBy>Claudine Ferrell (cferrell)</cp:lastModifiedBy>
  <cp:revision>6</cp:revision>
  <dcterms:created xsi:type="dcterms:W3CDTF">2017-02-21T17:39:27Z</dcterms:created>
  <dcterms:modified xsi:type="dcterms:W3CDTF">2017-03-01T03:13:53Z</dcterms:modified>
</cp:coreProperties>
</file>