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6883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64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29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78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3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27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82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O’Donnell, Edward. T. </a:t>
            </a:r>
            <a:r>
              <a:rPr lang="en" sz="2400" i="1" dirty="0">
                <a:solidFill>
                  <a:schemeClr val="dk1"/>
                </a:solidFill>
              </a:rPr>
              <a:t>Ship Ablaze: The Tragedy of the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dk1"/>
                </a:solidFill>
              </a:rPr>
              <a:t>	Steamboat </a:t>
            </a:r>
            <a:r>
              <a:rPr lang="en" sz="2400" dirty="0">
                <a:solidFill>
                  <a:schemeClr val="dk1"/>
                </a:solidFill>
              </a:rPr>
              <a:t>General Slocum. New York: Broadway </a:t>
            </a:r>
          </a:p>
          <a:p>
            <a:pPr marL="457200" lvl="0" indent="0" algn="l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	Books, 2003.</a:t>
            </a:r>
          </a:p>
        </p:txBody>
      </p:sp>
      <p:pic>
        <p:nvPicPr>
          <p:cNvPr id="56" name="Shape 56" descr="Image result for General Slocu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350" y="744575"/>
            <a:ext cx="7049299" cy="20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4294967295"/>
          </p:nvPr>
        </p:nvSpPr>
        <p:spPr>
          <a:xfrm>
            <a:off x="0" y="1152525"/>
            <a:ext cx="3032125" cy="34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264 feet in length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Weighed 1,281 tons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Launch Date: April 18, 1891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Burned: June 15, 1904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Sank: June 25, 1904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Sailed for 13 years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1,021/1,331 died</a:t>
            </a:r>
          </a:p>
        </p:txBody>
      </p:sp>
      <p:pic>
        <p:nvPicPr>
          <p:cNvPr id="63" name="Shape 63" descr="PS General Slocu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300" y="1170125"/>
            <a:ext cx="5275200" cy="34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Image result for general slocum map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198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Image result for general slocum map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300" y="1089025"/>
            <a:ext cx="5080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 descr="Image result for General Slocum life jacke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099" y="338900"/>
            <a:ext cx="3230100" cy="46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 descr="Image result for general slocu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1200"/>
            <a:ext cx="3175000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Image result for general slocum bod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550" y="859500"/>
            <a:ext cx="4939499" cy="32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Organizations and Quotations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United States Steamboat Inspection Service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Knickerbocker Steamboat Company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Organization of the General Slocum Survivors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“Every spring the USSIS would send out inspectors to conduct safety inspections on steamboats, and every year brought the same result. Through incompetence, corruption, or both, inspectors routinely gave a boat a quick once-over and granted a passing grade.”-Edward T. O’Donnell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Office PowerPoint</Application>
  <PresentationFormat>On-screen Show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Organizations and Quotations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3</cp:revision>
  <dcterms:modified xsi:type="dcterms:W3CDTF">2017-02-16T01:21:28Z</dcterms:modified>
</cp:coreProperties>
</file>