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-77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The Sea shall embrace them: the tragic story of the Steamship arctic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Written by: David W. Shaw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24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SS ARCTIC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2,856 ton paddle steamer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Transatlantic passenger and mail steamship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Built in 1850</a:t>
            </a:r>
          </a:p>
          <a:p>
            <a:endParaRPr lang="en-US" dirty="0" smtClean="0"/>
          </a:p>
          <a:p>
            <a:r>
              <a:rPr lang="en-US" dirty="0" smtClean="0"/>
              <a:t>Lifeboat capacity was 180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982" y="440361"/>
            <a:ext cx="4082804" cy="2396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351" y="3374265"/>
            <a:ext cx="5476649" cy="348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7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Sinking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September 27, 1854</a:t>
            </a:r>
          </a:p>
          <a:p>
            <a:r>
              <a:rPr lang="en-US" dirty="0" smtClean="0"/>
              <a:t>Collided with </a:t>
            </a:r>
            <a:r>
              <a:rPr lang="en-US" i="1" dirty="0" smtClean="0"/>
              <a:t>Vesta</a:t>
            </a:r>
            <a:r>
              <a:rPr lang="en-US" dirty="0" smtClean="0"/>
              <a:t>, a French ship while in heavy fog</a:t>
            </a:r>
          </a:p>
          <a:p>
            <a:r>
              <a:rPr lang="en-US" dirty="0" smtClean="0"/>
              <a:t>400 on board: 250 passengers and 150 crew</a:t>
            </a:r>
          </a:p>
          <a:p>
            <a:r>
              <a:rPr lang="en-US" dirty="0" smtClean="0"/>
              <a:t>85 survived, all men or crew</a:t>
            </a:r>
          </a:p>
          <a:p>
            <a:r>
              <a:rPr lang="en-US" dirty="0" smtClean="0"/>
              <a:t>Every woman and child died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471" y="179121"/>
            <a:ext cx="3982255" cy="2560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287" y="3589990"/>
            <a:ext cx="4816699" cy="310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0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74405" y="1558344"/>
            <a:ext cx="7443189" cy="397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1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68958" y="1111713"/>
            <a:ext cx="6409342" cy="479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29</TotalTime>
  <Words>75</Words>
  <Application>Microsoft Office PowerPoint</Application>
  <PresentationFormat>Custom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Droplet</vt:lpstr>
      <vt:lpstr>The Sea shall embrace them: the tragic story of the Steamship arctic</vt:lpstr>
      <vt:lpstr>SS ARCTIC</vt:lpstr>
      <vt:lpstr>Sinking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Sea shall embrace them: the tragic story of the Steamship arctic</dc:title>
  <dc:creator>Microsoft account</dc:creator>
  <cp:lastModifiedBy>Administrator</cp:lastModifiedBy>
  <cp:revision>4</cp:revision>
  <dcterms:created xsi:type="dcterms:W3CDTF">2016-03-14T01:30:14Z</dcterms:created>
  <dcterms:modified xsi:type="dcterms:W3CDTF">2016-03-16T02:06:33Z</dcterms:modified>
</cp:coreProperties>
</file>